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49"/>
  </p:notesMasterIdLst>
  <p:sldIdLst>
    <p:sldId id="257" r:id="rId3"/>
    <p:sldId id="258" r:id="rId4"/>
    <p:sldId id="259" r:id="rId5"/>
    <p:sldId id="260" r:id="rId6"/>
    <p:sldId id="264" r:id="rId7"/>
    <p:sldId id="309" r:id="rId8"/>
    <p:sldId id="310" r:id="rId9"/>
    <p:sldId id="311" r:id="rId10"/>
    <p:sldId id="312" r:id="rId11"/>
    <p:sldId id="313" r:id="rId12"/>
    <p:sldId id="314" r:id="rId13"/>
    <p:sldId id="262" r:id="rId14"/>
    <p:sldId id="266" r:id="rId15"/>
    <p:sldId id="267" r:id="rId16"/>
    <p:sldId id="256" r:id="rId17"/>
    <p:sldId id="265" r:id="rId18"/>
    <p:sldId id="306" r:id="rId19"/>
    <p:sldId id="307" r:id="rId20"/>
    <p:sldId id="271" r:id="rId21"/>
    <p:sldId id="315" r:id="rId22"/>
    <p:sldId id="316" r:id="rId23"/>
    <p:sldId id="317" r:id="rId24"/>
    <p:sldId id="318" r:id="rId25"/>
    <p:sldId id="319" r:id="rId26"/>
    <p:sldId id="320" r:id="rId27"/>
    <p:sldId id="321" r:id="rId28"/>
    <p:sldId id="288" r:id="rId29"/>
    <p:sldId id="289" r:id="rId30"/>
    <p:sldId id="277" r:id="rId31"/>
    <p:sldId id="282" r:id="rId32"/>
    <p:sldId id="283" r:id="rId33"/>
    <p:sldId id="284" r:id="rId34"/>
    <p:sldId id="285" r:id="rId35"/>
    <p:sldId id="305" r:id="rId36"/>
    <p:sldId id="293" r:id="rId37"/>
    <p:sldId id="299" r:id="rId38"/>
    <p:sldId id="291" r:id="rId39"/>
    <p:sldId id="294" r:id="rId40"/>
    <p:sldId id="300" r:id="rId41"/>
    <p:sldId id="301" r:id="rId42"/>
    <p:sldId id="302" r:id="rId43"/>
    <p:sldId id="303" r:id="rId44"/>
    <p:sldId id="304" r:id="rId45"/>
    <p:sldId id="296" r:id="rId46"/>
    <p:sldId id="308" r:id="rId47"/>
    <p:sldId id="2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8AA71-2423-4D65-B0D9-8A0EFAEA3F5B}" v="7268" dt="2025-12-21T03:28:20.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350" autoAdjust="0"/>
  </p:normalViewPr>
  <p:slideViewPr>
    <p:cSldViewPr>
      <p:cViewPr varScale="1">
        <p:scale>
          <a:sx n="90" d="100"/>
          <a:sy n="90" d="100"/>
        </p:scale>
        <p:origin x="35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6E3E7-7F4C-4A0A-BC53-23704B9EB9AB}" type="datetimeFigureOut">
              <a:rPr lang="en-US" smtClean="0"/>
              <a:t>12/20/2025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77DF4-E257-4FBE-8D51-0213490FE282}" type="slidenum">
              <a:rPr lang="en-US" smtClean="0"/>
              <a:t>‹#›</a:t>
            </a:fld>
            <a:endParaRPr lang="en-US"/>
          </a:p>
        </p:txBody>
      </p:sp>
    </p:spTree>
    <p:extLst>
      <p:ext uri="{BB962C8B-B14F-4D97-AF65-F5344CB8AC3E}">
        <p14:creationId xmlns:p14="http://schemas.microsoft.com/office/powerpoint/2010/main" val="262024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D77DF4-E257-4FBE-8D51-0213490FE282}" type="slidenum">
              <a:rPr lang="en-US" smtClean="0"/>
              <a:t>16</a:t>
            </a:fld>
            <a:endParaRPr lang="en-US"/>
          </a:p>
        </p:txBody>
      </p:sp>
    </p:spTree>
    <p:extLst>
      <p:ext uri="{BB962C8B-B14F-4D97-AF65-F5344CB8AC3E}">
        <p14:creationId xmlns:p14="http://schemas.microsoft.com/office/powerpoint/2010/main" val="3766496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D77DF4-E257-4FBE-8D51-0213490FE282}" type="slidenum">
              <a:rPr lang="en-US" smtClean="0"/>
              <a:t>28</a:t>
            </a:fld>
            <a:endParaRPr lang="en-US"/>
          </a:p>
        </p:txBody>
      </p:sp>
    </p:spTree>
    <p:extLst>
      <p:ext uri="{BB962C8B-B14F-4D97-AF65-F5344CB8AC3E}">
        <p14:creationId xmlns:p14="http://schemas.microsoft.com/office/powerpoint/2010/main" val="1820207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ctr">
              <a:spcBef>
                <a:spcPct val="0"/>
              </a:spcBef>
            </a:pPr>
            <a:r>
              <a:rPr lang="zh-CN" altLang="en-US" sz="4400" b="0" i="0" u="none" baseline="0">
                <a:solidFill>
                  <a:srgbClr val="000000"/>
                </a:solidFill>
              </a:rPr>
              <a:t>单击此处编辑母版标题样式</a:t>
            </a:r>
          </a:p>
        </p:txBody>
      </p:sp>
      <p:sp>
        <p:nvSpPr>
          <p:cNvPr id="3" name="AutoShape 3"/>
          <p:cNvSpPr>
            <a:spLocks noGrp="1"/>
          </p:cNvSpPr>
          <p:nvPr>
            <p:ph type="body" idx="1"/>
          </p:nvPr>
        </p:nvSpPr>
        <p:spPr>
          <a:xfrm>
            <a:off x="609600" y="1600201"/>
            <a:ext cx="10972800" cy="4525963"/>
          </a:xfrm>
          <a:prstGeom prst="rect">
            <a:avLst/>
          </a:prstGeom>
        </p:spPr>
        <p:txBody>
          <a:bodyPr vert="eaVert" lIns="91440" tIns="45720" rIns="91440" bIns="45720" anchor="t">
            <a:normAutofit/>
          </a:bodyPr>
          <a:lstStyle/>
          <a:p>
            <a:pPr marL="342900" indent="-342900" algn="l">
              <a:spcBef>
                <a:spcPct val="20000"/>
              </a:spcBef>
            </a:pPr>
            <a:r>
              <a:rPr lang="zh-CN" altLang="en-US" sz="3200" b="0" i="0" u="none" baseline="0">
                <a:solidFill>
                  <a:srgbClr val="000000"/>
                </a:solidFill>
              </a:rPr>
              <a:t>单击此处编辑母版文本样式</a:t>
            </a:r>
          </a:p>
          <a:p>
            <a:pPr marL="742950" lvl="1" indent="-285750" algn="l">
              <a:spcBef>
                <a:spcPct val="20000"/>
              </a:spcBef>
            </a:pPr>
            <a:r>
              <a:rPr lang="zh-CN" altLang="en-US" sz="2800" b="0" i="0" u="none" baseline="0">
                <a:solidFill>
                  <a:srgbClr val="000000"/>
                </a:solidFill>
              </a:rPr>
              <a:t>第二级</a:t>
            </a:r>
          </a:p>
          <a:p>
            <a:pPr marL="1143000" lvl="2" indent="-228600" algn="l">
              <a:spcBef>
                <a:spcPct val="20000"/>
              </a:spcBef>
            </a:pPr>
            <a:r>
              <a:rPr lang="zh-CN" altLang="en-US" sz="2400" b="0" i="0" u="none" baseline="0">
                <a:solidFill>
                  <a:srgbClr val="000000"/>
                </a:solidFill>
              </a:rPr>
              <a:t>第三级</a:t>
            </a:r>
          </a:p>
          <a:p>
            <a:pPr marL="1600200" lvl="3" indent="-228600" algn="l">
              <a:spcBef>
                <a:spcPct val="20000"/>
              </a:spcBef>
            </a:pPr>
            <a:r>
              <a:rPr lang="zh-CN" altLang="en-US" sz="2000" b="0" i="0" u="none" baseline="0">
                <a:solidFill>
                  <a:srgbClr val="000000"/>
                </a:solidFill>
              </a:rPr>
              <a:t>第四级</a:t>
            </a:r>
          </a:p>
          <a:p>
            <a:pPr marL="2057400" lvl="4" indent="-228600" algn="l">
              <a:spcBef>
                <a:spcPct val="20000"/>
              </a:spcBef>
            </a:pPr>
            <a:r>
              <a:rPr lang="zh-CN" altLang="en-US" sz="2000" b="0" i="0" u="none" baseline="0">
                <a:solidFill>
                  <a:srgbClr val="000000"/>
                </a:solidFill>
              </a:rPr>
              <a:t>第五级</a:t>
            </a:r>
          </a:p>
        </p:txBody>
      </p:sp>
      <p:sp>
        <p:nvSpPr>
          <p:cNvPr id="4" name="AutoShape 4"/>
          <p:cNvSpPr>
            <a:spLocks noGrp="1"/>
          </p:cNvSpPr>
          <p:nvPr>
            <p:ph type="dt" sz="half" idx="10"/>
          </p:nvPr>
        </p:nvSpPr>
        <p:spPr>
          <a:xfrm>
            <a:off x="609600" y="6356351"/>
            <a:ext cx="2844800" cy="365125"/>
          </a:xfrm>
          <a:prstGeom prst="rect">
            <a:avLst/>
          </a:prstGeom>
        </p:spPr>
        <p:txBody>
          <a:bodyPr vert="horz" lIns="91440" tIns="45720" rIns="91440" bIns="45720" anchor="t">
            <a:normAutofit/>
          </a:bodyPr>
          <a:lstStyle/>
          <a:p>
            <a:pPr marL="0" algn="l"/>
            <a:r>
              <a:rPr lang="zh-CN" altLang="en-US" sz="1800" b="0" i="0" u="none" baseline="0">
                <a:solidFill>
                  <a:srgbClr val="000000"/>
                </a:solidFill>
                <a:latin typeface="Calibri"/>
                <a:ea typeface="Calibri"/>
              </a:rPr>
              <a:t>2024/8/8</a:t>
            </a:r>
          </a:p>
        </p:txBody>
      </p:sp>
      <p:sp>
        <p:nvSpPr>
          <p:cNvPr id="5" name="AutoShape 5"/>
          <p:cNvSpPr>
            <a:spLocks noGrp="1"/>
          </p:cNvSpPr>
          <p:nvPr>
            <p:ph type="ftr" sz="quarter" idx="11"/>
          </p:nvPr>
        </p:nvSpPr>
        <p:spPr>
          <a:xfrm>
            <a:off x="4165600" y="6356351"/>
            <a:ext cx="3860800" cy="365125"/>
          </a:xfrm>
          <a:prstGeom prst="rect">
            <a:avLst/>
          </a:prstGeom>
        </p:spPr>
        <p:txBody>
          <a:bodyPr vert="horz" lIns="91440" tIns="45720" rIns="91440" bIns="45720" anchor="t">
            <a:normAutofit/>
          </a:bodyPr>
          <a:lstStyle/>
          <a:p>
            <a:pPr marL="0" algn="l"/>
            <a:endParaRPr/>
          </a:p>
        </p:txBody>
      </p:sp>
      <p:sp>
        <p:nvSpPr>
          <p:cNvPr id="6" name="AutoShape 6"/>
          <p:cNvSpPr>
            <a:spLocks noGrp="1"/>
          </p:cNvSpPr>
          <p:nvPr>
            <p:ph type="sldNum" sz="quarter" idx="12"/>
          </p:nvPr>
        </p:nvSpPr>
        <p:spPr>
          <a:xfrm>
            <a:off x="8737600" y="6356351"/>
            <a:ext cx="2844800" cy="365125"/>
          </a:xfrm>
          <a:prstGeom prst="rect">
            <a:avLst/>
          </a:prstGeom>
        </p:spPr>
        <p:txBody>
          <a:bodyPr vert="horz" lIns="91440" tIns="45720" rIns="91440" bIns="45720" anchor="t">
            <a:normAutofit/>
          </a:bodyPr>
          <a:lstStyle/>
          <a:p>
            <a:pPr marL="0" algn="l"/>
            <a:fld id="{3386411A-70EE-422D-B97C-F56BEE3FF077}" type="slidenum">
              <a:rPr lang="zh-CN" altLang="en-US" sz="1800" b="0" i="0" u="none" baseline="0">
                <a:solidFill>
                  <a:srgbClr val="000000"/>
                </a:solidFill>
                <a:latin typeface="Calibri"/>
                <a:ea typeface="Calibri"/>
              </a:rPr>
              <a:t>‹#›</a:t>
            </a:fld>
            <a:endParaRPr lang="zh-CN" altLang="en-US" sz="1800" b="0" i="0" u="none" baseline="0">
              <a:solidFill>
                <a:srgbClr val="000000"/>
              </a:solidFill>
              <a:latin typeface="Calibri"/>
              <a:ea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8839200" y="274639"/>
            <a:ext cx="2743200" cy="5851525"/>
          </a:xfrm>
          <a:prstGeom prst="rect">
            <a:avLst/>
          </a:prstGeom>
        </p:spPr>
        <p:txBody>
          <a:bodyPr vert="eaVert" lIns="91440" tIns="45720" rIns="91440" bIns="45720" anchor="t">
            <a:normAutofit/>
          </a:bodyPr>
          <a:lstStyle/>
          <a:p>
            <a:pPr algn="ctr">
              <a:spcBef>
                <a:spcPct val="0"/>
              </a:spcBef>
            </a:pPr>
            <a:r>
              <a:rPr lang="zh-CN" altLang="en-US" sz="4400" b="0" i="0" u="none" baseline="0">
                <a:solidFill>
                  <a:srgbClr val="000000"/>
                </a:solidFill>
              </a:rPr>
              <a:t>单击此处编辑母版标题样式</a:t>
            </a:r>
          </a:p>
        </p:txBody>
      </p:sp>
      <p:sp>
        <p:nvSpPr>
          <p:cNvPr id="3" name="AutoShape 3"/>
          <p:cNvSpPr>
            <a:spLocks noGrp="1"/>
          </p:cNvSpPr>
          <p:nvPr>
            <p:ph type="body" idx="1"/>
          </p:nvPr>
        </p:nvSpPr>
        <p:spPr>
          <a:xfrm>
            <a:off x="609600" y="274639"/>
            <a:ext cx="8026400" cy="5851525"/>
          </a:xfrm>
          <a:prstGeom prst="rect">
            <a:avLst/>
          </a:prstGeom>
        </p:spPr>
        <p:txBody>
          <a:bodyPr vert="eaVert" lIns="91440" tIns="45720" rIns="91440" bIns="45720" anchor="t">
            <a:normAutofit/>
          </a:bodyPr>
          <a:lstStyle/>
          <a:p>
            <a:pPr marL="342900" indent="-342900" algn="l">
              <a:spcBef>
                <a:spcPct val="20000"/>
              </a:spcBef>
            </a:pPr>
            <a:r>
              <a:rPr lang="zh-CN" altLang="en-US" sz="3200" b="0" i="0" u="none" baseline="0">
                <a:solidFill>
                  <a:srgbClr val="000000"/>
                </a:solidFill>
              </a:rPr>
              <a:t>单击此处编辑母版文本样式</a:t>
            </a:r>
          </a:p>
          <a:p>
            <a:pPr marL="742950" lvl="1" indent="-285750" algn="l">
              <a:spcBef>
                <a:spcPct val="20000"/>
              </a:spcBef>
            </a:pPr>
            <a:r>
              <a:rPr lang="zh-CN" altLang="en-US" sz="2800" b="0" i="0" u="none" baseline="0">
                <a:solidFill>
                  <a:srgbClr val="000000"/>
                </a:solidFill>
              </a:rPr>
              <a:t>第二级</a:t>
            </a:r>
          </a:p>
          <a:p>
            <a:pPr marL="1143000" lvl="2" indent="-228600" algn="l">
              <a:spcBef>
                <a:spcPct val="20000"/>
              </a:spcBef>
            </a:pPr>
            <a:r>
              <a:rPr lang="zh-CN" altLang="en-US" sz="2400" b="0" i="0" u="none" baseline="0">
                <a:solidFill>
                  <a:srgbClr val="000000"/>
                </a:solidFill>
              </a:rPr>
              <a:t>第三级</a:t>
            </a:r>
          </a:p>
          <a:p>
            <a:pPr marL="1600200" lvl="3" indent="-228600" algn="l">
              <a:spcBef>
                <a:spcPct val="20000"/>
              </a:spcBef>
            </a:pPr>
            <a:r>
              <a:rPr lang="zh-CN" altLang="en-US" sz="2000" b="0" i="0" u="none" baseline="0">
                <a:solidFill>
                  <a:srgbClr val="000000"/>
                </a:solidFill>
              </a:rPr>
              <a:t>第四级</a:t>
            </a:r>
          </a:p>
          <a:p>
            <a:pPr marL="2057400" lvl="4" indent="-228600" algn="l">
              <a:spcBef>
                <a:spcPct val="20000"/>
              </a:spcBef>
            </a:pPr>
            <a:r>
              <a:rPr lang="zh-CN" altLang="en-US" sz="2000" b="0" i="0" u="none" baseline="0">
                <a:solidFill>
                  <a:srgbClr val="000000"/>
                </a:solidFill>
              </a:rPr>
              <a:t>第五级</a:t>
            </a:r>
          </a:p>
        </p:txBody>
      </p:sp>
      <p:sp>
        <p:nvSpPr>
          <p:cNvPr id="4" name="AutoShape 4"/>
          <p:cNvSpPr>
            <a:spLocks noGrp="1"/>
          </p:cNvSpPr>
          <p:nvPr>
            <p:ph type="dt" sz="half" idx="10"/>
          </p:nvPr>
        </p:nvSpPr>
        <p:spPr>
          <a:xfrm>
            <a:off x="609600" y="6356351"/>
            <a:ext cx="2844800" cy="365125"/>
          </a:xfrm>
          <a:prstGeom prst="rect">
            <a:avLst/>
          </a:prstGeom>
        </p:spPr>
        <p:txBody>
          <a:bodyPr vert="horz" lIns="91440" tIns="45720" rIns="91440" bIns="45720" anchor="t">
            <a:normAutofit/>
          </a:bodyPr>
          <a:lstStyle/>
          <a:p>
            <a:pPr marL="0" algn="l"/>
            <a:r>
              <a:rPr lang="zh-CN" altLang="en-US" sz="1800" b="0" i="0" u="none" baseline="0">
                <a:solidFill>
                  <a:srgbClr val="000000"/>
                </a:solidFill>
                <a:latin typeface="Calibri"/>
                <a:ea typeface="Calibri"/>
              </a:rPr>
              <a:t>2024/8/8</a:t>
            </a:r>
          </a:p>
        </p:txBody>
      </p:sp>
      <p:sp>
        <p:nvSpPr>
          <p:cNvPr id="5" name="AutoShape 5"/>
          <p:cNvSpPr>
            <a:spLocks noGrp="1"/>
          </p:cNvSpPr>
          <p:nvPr>
            <p:ph type="ftr" sz="quarter" idx="11"/>
          </p:nvPr>
        </p:nvSpPr>
        <p:spPr>
          <a:xfrm>
            <a:off x="4165600" y="6356351"/>
            <a:ext cx="3860800" cy="365125"/>
          </a:xfrm>
          <a:prstGeom prst="rect">
            <a:avLst/>
          </a:prstGeom>
        </p:spPr>
        <p:txBody>
          <a:bodyPr vert="horz" lIns="91440" tIns="45720" rIns="91440" bIns="45720" anchor="t">
            <a:normAutofit/>
          </a:bodyPr>
          <a:lstStyle/>
          <a:p>
            <a:pPr marL="0" algn="l"/>
            <a:endParaRPr/>
          </a:p>
        </p:txBody>
      </p:sp>
      <p:sp>
        <p:nvSpPr>
          <p:cNvPr id="6" name="AutoShape 6"/>
          <p:cNvSpPr>
            <a:spLocks noGrp="1"/>
          </p:cNvSpPr>
          <p:nvPr>
            <p:ph type="sldNum" sz="quarter" idx="12"/>
          </p:nvPr>
        </p:nvSpPr>
        <p:spPr>
          <a:xfrm>
            <a:off x="8737600" y="6356351"/>
            <a:ext cx="2844800" cy="365125"/>
          </a:xfrm>
          <a:prstGeom prst="rect">
            <a:avLst/>
          </a:prstGeom>
        </p:spPr>
        <p:txBody>
          <a:bodyPr vert="horz" lIns="91440" tIns="45720" rIns="91440" bIns="45720" anchor="t">
            <a:normAutofit/>
          </a:bodyPr>
          <a:lstStyle/>
          <a:p>
            <a:pPr marL="0" algn="l"/>
            <a:fld id="{3386411A-70EE-422D-B97C-F56BEE3FF077}" type="slidenum">
              <a:rPr lang="zh-CN" altLang="en-US" sz="1800" b="0" i="0" u="none" baseline="0">
                <a:solidFill>
                  <a:srgbClr val="000000"/>
                </a:solidFill>
                <a:latin typeface="Calibri"/>
                <a:ea typeface="Calibri"/>
              </a:rPr>
              <a:t>‹#›</a:t>
            </a:fld>
            <a:endParaRPr lang="zh-CN" altLang="en-US" sz="1800" b="0" i="0" u="none" baseline="0">
              <a:solidFill>
                <a:srgbClr val="000000"/>
              </a:solidFill>
              <a:latin typeface="Calibri"/>
              <a:ea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仅标题">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
        <p:nvSpPr>
          <p:cNvPr id="3" name="TextBox 3"/>
          <p:cNvSpPr txBox="1"/>
          <p:nvPr/>
        </p:nvSpPr>
        <p:spPr>
          <a:xfrm>
            <a:off x="383705" y="6501269"/>
            <a:ext cx="180020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000000"/>
                </a:solidFill>
                <a:latin typeface="微软雅黑"/>
                <a:ea typeface="微软雅黑"/>
                <a:hlinkClick r:id="rId2" tooltip="http://www.1ppt.com/moban/"/>
              </a:rPr>
              <a:t>PPT</a:t>
            </a:r>
            <a:r>
              <a:rPr lang="zh-CN" altLang="en-US" sz="100" b="0" i="0" u="none" baseline="0">
                <a:solidFill>
                  <a:srgbClr val="000000"/>
                </a:solidFill>
                <a:latin typeface="微软雅黑"/>
                <a:ea typeface="微软雅黑"/>
                <a:hlinkClick r:id="rId2" tooltip="http://www.1ppt.com/moban/"/>
              </a:rPr>
              <a:t>模板</a:t>
            </a:r>
            <a:r>
              <a:rPr lang="zh-CN" altLang="en-US" sz="100" b="0" i="0" u="none" baseline="0">
                <a:solidFill>
                  <a:srgbClr val="000000"/>
                </a:solidFill>
                <a:latin typeface="微软雅黑"/>
                <a:ea typeface="微软雅黑"/>
              </a:rPr>
              <a:t> </a:t>
            </a:r>
            <a:r>
              <a:rPr lang="en-US" sz="100" b="0" i="0" u="none" baseline="0">
                <a:solidFill>
                  <a:srgbClr val="000000"/>
                </a:solidFill>
                <a:latin typeface="微软雅黑"/>
                <a:ea typeface="微软雅黑"/>
              </a:rPr>
              <a:t>http://www.1ppt.com/moban/</a:t>
            </a:r>
            <a:r>
              <a:rPr lang="zh-CN" altLang="en-US" sz="100" b="0" i="0" u="none" baseline="0">
                <a:solidFill>
                  <a:srgbClr val="000000"/>
                </a:solidFill>
                <a:latin typeface="微软雅黑"/>
                <a:ea typeface="微软雅黑"/>
              </a:rPr>
              <a:t> </a:t>
            </a:r>
            <a:endParaRPr lang="en-US"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09600" y="274638"/>
            <a:ext cx="10972800" cy="1143000"/>
          </a:xfrm>
          <a:prstGeom prst="rect">
            <a:avLst/>
          </a:prstGeom>
        </p:spPr>
        <p:txBody>
          <a:bodyPr vert="horz" lIns="91440" tIns="45720" rIns="91440" bIns="45720" anchor="t">
            <a:normAutofit/>
          </a:bodyPr>
          <a:lstStyle/>
          <a:p>
            <a:pPr algn="l">
              <a:lnSpc>
                <a:spcPct val="90000"/>
              </a:lnSpc>
              <a:spcBef>
                <a:spcPct val="0"/>
              </a:spcBef>
            </a:pPr>
            <a:r>
              <a:rPr lang="en-US" altLang="zh-CN" sz="4400" b="0" i="0" u="none" baseline="0">
                <a:solidFill>
                  <a:srgbClr val="000000"/>
                </a:solidFill>
                <a:latin typeface="微软雅黑"/>
                <a:ea typeface="微软雅黑"/>
              </a:rPr>
              <a:t>Click to edit Master title style</a:t>
            </a:r>
            <a:endParaRPr lang="zh-CN" altLang="en-US" sz="4400" b="0" i="0" u="none" baseline="0">
              <a:solidFill>
                <a:srgbClr val="000000"/>
              </a:solidFill>
              <a:latin typeface="微软雅黑"/>
              <a:ea typeface="微软雅黑"/>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33.svg"/><Relationship Id="rId12"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png"/><Relationship Id="rId11" Type="http://schemas.microsoft.com/office/2007/relationships/hdphoto" Target="../media/hdphoto2.wdp"/><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lgwelcomeletter.netlify.app/"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14045948">
            <a:off x="1107964" y="1607909"/>
            <a:ext cx="4648728" cy="3443930"/>
          </a:xfrm>
          <a:custGeom>
            <a:avLst/>
            <a:gdLst/>
            <a:ahLst/>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gradFill>
            <a:gsLst>
              <a:gs pos="0">
                <a:srgbClr val="EE37E9"/>
              </a:gs>
              <a:gs pos="63000">
                <a:srgbClr val="584CE0"/>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rot="8286050">
            <a:off x="302506" y="2109826"/>
            <a:ext cx="3187642" cy="2357519"/>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Freeform 4"/>
          <p:cNvSpPr/>
          <p:nvPr/>
        </p:nvSpPr>
        <p:spPr>
          <a:xfrm rot="3013034">
            <a:off x="4240256" y="4389924"/>
            <a:ext cx="1104740" cy="948719"/>
          </a:xfrm>
          <a:custGeom>
            <a:avLst/>
            <a:gdLst/>
            <a:ahLst/>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gradFill>
            <a:gsLst>
              <a:gs pos="22000">
                <a:srgbClr val="F3C053"/>
              </a:gs>
              <a:gs pos="100000">
                <a:srgbClr val="EE37E9"/>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Freeform 5"/>
          <p:cNvSpPr/>
          <p:nvPr/>
        </p:nvSpPr>
        <p:spPr>
          <a:xfrm rot="21043252">
            <a:off x="1160656" y="3066464"/>
            <a:ext cx="751155" cy="762000"/>
          </a:xfrm>
          <a:custGeom>
            <a:avLst/>
            <a:gdLst/>
            <a:ahLst/>
            <a:cxnLst/>
            <a:rect l="l" t="t" r="r" b="b"/>
            <a:pathLst>
              <a:path w="500" h="508">
                <a:moveTo>
                  <a:pt x="375" y="188"/>
                </a:moveTo>
                <a:cubicBezTo>
                  <a:pt x="375" y="84"/>
                  <a:pt x="291" y="0"/>
                  <a:pt x="188" y="0"/>
                </a:cubicBezTo>
                <a:cubicBezTo>
                  <a:pt x="84" y="0"/>
                  <a:pt x="0" y="84"/>
                  <a:pt x="0" y="188"/>
                </a:cubicBezTo>
                <a:cubicBezTo>
                  <a:pt x="0" y="291"/>
                  <a:pt x="84" y="375"/>
                  <a:pt x="188" y="375"/>
                </a:cubicBezTo>
                <a:cubicBezTo>
                  <a:pt x="291" y="375"/>
                  <a:pt x="375" y="291"/>
                  <a:pt x="375" y="188"/>
                </a:cubicBezTo>
                <a:close/>
                <a:moveTo>
                  <a:pt x="188" y="328"/>
                </a:moveTo>
                <a:cubicBezTo>
                  <a:pt x="110" y="328"/>
                  <a:pt x="47" y="265"/>
                  <a:pt x="47" y="188"/>
                </a:cubicBezTo>
                <a:cubicBezTo>
                  <a:pt x="47" y="110"/>
                  <a:pt x="110" y="47"/>
                  <a:pt x="188" y="47"/>
                </a:cubicBezTo>
                <a:cubicBezTo>
                  <a:pt x="265" y="47"/>
                  <a:pt x="328" y="110"/>
                  <a:pt x="328" y="188"/>
                </a:cubicBezTo>
                <a:cubicBezTo>
                  <a:pt x="328" y="265"/>
                  <a:pt x="265" y="328"/>
                  <a:pt x="188" y="328"/>
                </a:cubicBezTo>
                <a:close/>
                <a:moveTo>
                  <a:pt x="500" y="466"/>
                </a:moveTo>
                <a:lnTo>
                  <a:pt x="458" y="508"/>
                </a:lnTo>
                <a:lnTo>
                  <a:pt x="314" y="364"/>
                </a:lnTo>
                <a:lnTo>
                  <a:pt x="356" y="322"/>
                </a:lnTo>
                <a:lnTo>
                  <a:pt x="500" y="466"/>
                </a:lnTo>
                <a:close/>
              </a:path>
            </a:pathLst>
          </a:custGeom>
          <a:solidFill>
            <a:srgbClr val="FFFFFF"/>
          </a:solidFill>
          <a:ln cap="flat" cmpd="sng">
            <a:prstDash val="solid"/>
          </a:ln>
        </p:spPr>
        <p:txBody>
          <a:bodyPr rot="0" vert="horz" wrap="square" lIns="91440" tIns="45720" rIns="91440" bIns="45720" anchor="ctr">
            <a:noAutofit/>
          </a:bodyPr>
          <a:lstStyle/>
          <a:p>
            <a:pPr marL="0" algn="ctr"/>
            <a:endParaRPr/>
          </a:p>
        </p:txBody>
      </p:sp>
      <p:sp>
        <p:nvSpPr>
          <p:cNvPr id="6" name="TextBox 6"/>
          <p:cNvSpPr txBox="1"/>
          <p:nvPr/>
        </p:nvSpPr>
        <p:spPr>
          <a:xfrm flipH="1">
            <a:off x="2322283" y="1265700"/>
            <a:ext cx="2906941" cy="3785652"/>
          </a:xfrm>
          <a:prstGeom prst="rect">
            <a:avLst/>
          </a:prstGeom>
          <a:noFill/>
        </p:spPr>
        <p:txBody>
          <a:bodyPr vert="horz" wrap="square" lIns="91440" tIns="45720" rIns="91440" bIns="45720" rtlCol="0" anchor="t">
            <a:spAutoFit/>
          </a:bodyPr>
          <a:lstStyle/>
          <a:p>
            <a:pPr marL="0" algn="ctr">
              <a:defRPr/>
            </a:pPr>
            <a:r>
              <a:rPr lang="en-US" sz="6000" b="1" i="0" u="none" baseline="0" dirty="0">
                <a:solidFill>
                  <a:srgbClr val="FFFFFF"/>
                </a:solidFill>
                <a:latin typeface="Agency FB"/>
                <a:ea typeface="Agency FB"/>
              </a:rPr>
              <a:t> </a:t>
            </a:r>
            <a:r>
              <a:rPr lang="en-US" sz="6000" b="1" i="0" u="none" baseline="0" dirty="0" err="1">
                <a:solidFill>
                  <a:srgbClr val="FFFFFF"/>
                </a:solidFill>
                <a:latin typeface="Agency FB"/>
                <a:ea typeface="Agency FB"/>
              </a:rPr>
              <a:t>Consideralo</a:t>
            </a:r>
            <a:endParaRPr lang="en-US" sz="6000" b="1" i="0" u="none" baseline="0" dirty="0">
              <a:solidFill>
                <a:srgbClr val="FFFFFF"/>
              </a:solidFill>
              <a:latin typeface="Agency FB"/>
              <a:ea typeface="Agency FB"/>
            </a:endParaRPr>
          </a:p>
          <a:p>
            <a:pPr marL="0" algn="ctr">
              <a:defRPr/>
            </a:pPr>
            <a:r>
              <a:rPr lang="en-US" sz="6000" b="1" dirty="0" err="1">
                <a:solidFill>
                  <a:srgbClr val="FFFFFF"/>
                </a:solidFill>
                <a:latin typeface="Agency FB"/>
                <a:ea typeface="Agency FB"/>
              </a:rPr>
              <a:t>siguiente</a:t>
            </a:r>
            <a:endParaRPr lang="en-US" sz="6000" b="1" i="0" u="none" baseline="0" dirty="0">
              <a:solidFill>
                <a:srgbClr val="FFFFFF"/>
              </a:solidFill>
              <a:latin typeface="Agency FB"/>
              <a:ea typeface="Agency FB"/>
            </a:endParaRPr>
          </a:p>
        </p:txBody>
      </p:sp>
      <p:grpSp>
        <p:nvGrpSpPr>
          <p:cNvPr id="7" name="Group 7"/>
          <p:cNvGrpSpPr/>
          <p:nvPr/>
        </p:nvGrpSpPr>
        <p:grpSpPr>
          <a:xfrm>
            <a:off x="5620176" y="427804"/>
            <a:ext cx="4438675" cy="584775"/>
            <a:chOff x="6801276" y="186407"/>
            <a:chExt cx="4438675" cy="584775"/>
          </a:xfrm>
        </p:grpSpPr>
        <p:sp>
          <p:nvSpPr>
            <p:cNvPr id="8" name="TextBox 8"/>
            <p:cNvSpPr txBox="1"/>
            <p:nvPr/>
          </p:nvSpPr>
          <p:spPr>
            <a:xfrm>
              <a:off x="7509183" y="247578"/>
              <a:ext cx="3730768" cy="461665"/>
            </a:xfrm>
            <a:prstGeom prst="rect">
              <a:avLst/>
            </a:prstGeom>
            <a:noFill/>
          </p:spPr>
          <p:txBody>
            <a:bodyPr vert="horz" wrap="square" lIns="91440" tIns="45720" rIns="91440" bIns="45720" rtlCol="0" anchor="t">
              <a:spAutoFit/>
            </a:bodyPr>
            <a:lstStyle/>
            <a:p>
              <a:pPr marL="0" algn="l">
                <a:defRPr/>
              </a:pPr>
              <a:r>
                <a:rPr lang="en-US" sz="2400" b="1" dirty="0" err="1">
                  <a:solidFill>
                    <a:srgbClr val="000000">
                      <a:lumMod val="85000"/>
                      <a:lumOff val="15000"/>
                    </a:srgbClr>
                  </a:solidFill>
                  <a:latin typeface="微软雅黑"/>
                  <a:ea typeface="微软雅黑"/>
                </a:rPr>
                <a:t>Asilenciar</a:t>
              </a:r>
              <a:r>
                <a:rPr lang="zh-CN" altLang="en-US"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tu</a:t>
              </a:r>
              <a:r>
                <a:rPr lang="zh-CN" altLang="en-US"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celular</a:t>
              </a:r>
              <a:endParaRPr lang="en-US" sz="1100" dirty="0"/>
            </a:p>
          </p:txBody>
        </p:sp>
        <p:sp>
          <p:nvSpPr>
            <p:cNvPr id="9" name="TextBox 9"/>
            <p:cNvSpPr txBox="1"/>
            <p:nvPr/>
          </p:nvSpPr>
          <p:spPr>
            <a:xfrm>
              <a:off x="6801276" y="186407"/>
              <a:ext cx="924052" cy="584775"/>
            </a:xfrm>
            <a:prstGeom prst="rect">
              <a:avLst/>
            </a:prstGeom>
            <a:noFill/>
          </p:spPr>
          <p:txBody>
            <a:bodyPr vert="horz" wrap="square" lIns="91440" tIns="45720" rIns="91440" bIns="45720" rtlCol="0" anchor="t">
              <a:spAutoFit/>
            </a:bodyPr>
            <a:lstStyle/>
            <a:p>
              <a:pPr marL="0" algn="l">
                <a:defRPr/>
              </a:pPr>
              <a:r>
                <a:rPr lang="en-US" sz="3200" b="0" i="0" u="none" baseline="0">
                  <a:solidFill>
                    <a:srgbClr val="584CE0"/>
                  </a:solidFill>
                  <a:latin typeface="Agency FB"/>
                  <a:ea typeface="Agency FB"/>
                </a:rPr>
                <a:t>01</a:t>
              </a:r>
              <a:endParaRPr lang="en-US" sz="1100"/>
            </a:p>
          </p:txBody>
        </p:sp>
      </p:grpSp>
      <p:grpSp>
        <p:nvGrpSpPr>
          <p:cNvPr id="10" name="Group 10"/>
          <p:cNvGrpSpPr/>
          <p:nvPr/>
        </p:nvGrpSpPr>
        <p:grpSpPr>
          <a:xfrm>
            <a:off x="5583176" y="2400616"/>
            <a:ext cx="4475675" cy="830997"/>
            <a:chOff x="6764276" y="-161724"/>
            <a:chExt cx="4475675" cy="830997"/>
          </a:xfrm>
        </p:grpSpPr>
        <p:sp>
          <p:nvSpPr>
            <p:cNvPr id="11" name="TextBox 11"/>
            <p:cNvSpPr txBox="1"/>
            <p:nvPr/>
          </p:nvSpPr>
          <p:spPr>
            <a:xfrm>
              <a:off x="7509183" y="-161724"/>
              <a:ext cx="3730768" cy="830997"/>
            </a:xfrm>
            <a:prstGeom prst="rect">
              <a:avLst/>
            </a:prstGeom>
            <a:noFill/>
          </p:spPr>
          <p:txBody>
            <a:bodyPr vert="horz" wrap="square" lIns="91440" tIns="45720" rIns="91440" bIns="45720" rtlCol="0" anchor="t">
              <a:spAutoFit/>
            </a:bodyPr>
            <a:lstStyle/>
            <a:p>
              <a:pPr marL="0" algn="l">
                <a:defRPr/>
              </a:pPr>
              <a:r>
                <a:rPr lang="en-US" altLang="zh-CN" sz="2400" b="1" i="0" u="none" baseline="0" dirty="0">
                  <a:solidFill>
                    <a:srgbClr val="000000">
                      <a:lumMod val="85000"/>
                      <a:lumOff val="15000"/>
                    </a:srgbClr>
                  </a:solidFill>
                  <a:latin typeface="微软雅黑"/>
                  <a:ea typeface="微软雅黑"/>
                </a:rPr>
                <a:t>Evita </a:t>
              </a:r>
              <a:r>
                <a:rPr lang="en-US" altLang="zh-CN" sz="2400" b="1" i="0" u="none" baseline="0" dirty="0" err="1">
                  <a:solidFill>
                    <a:srgbClr val="000000">
                      <a:lumMod val="85000"/>
                      <a:lumOff val="15000"/>
                    </a:srgbClr>
                  </a:solidFill>
                  <a:latin typeface="微软雅黑"/>
                  <a:ea typeface="微软雅黑"/>
                </a:rPr>
                <a:t>hablar</a:t>
              </a:r>
              <a:r>
                <a:rPr lang="en-US" altLang="zh-CN" sz="2400" b="1" i="0" u="none" baseline="0" dirty="0">
                  <a:solidFill>
                    <a:srgbClr val="000000">
                      <a:lumMod val="85000"/>
                      <a:lumOff val="15000"/>
                    </a:srgbClr>
                  </a:solidFill>
                  <a:latin typeface="微软雅黑"/>
                  <a:ea typeface="微软雅黑"/>
                </a:rPr>
                <a:t> de </a:t>
              </a:r>
              <a:r>
                <a:rPr lang="en-US" altLang="zh-CN" sz="2400" b="1" i="0" u="none" baseline="0" dirty="0" err="1">
                  <a:solidFill>
                    <a:srgbClr val="000000">
                      <a:lumMod val="85000"/>
                      <a:lumOff val="15000"/>
                    </a:srgbClr>
                  </a:solidFill>
                  <a:latin typeface="微软雅黑"/>
                  <a:ea typeface="微软雅黑"/>
                </a:rPr>
                <a:t>otro</a:t>
              </a:r>
              <a:r>
                <a:rPr lang="en-US" altLang="zh-CN" sz="2400" b="1" i="0" u="none" baseline="0" dirty="0">
                  <a:solidFill>
                    <a:srgbClr val="000000">
                      <a:lumMod val="85000"/>
                      <a:lumOff val="15000"/>
                    </a:srgbClr>
                  </a:solidFill>
                  <a:latin typeface="微软雅黑"/>
                  <a:ea typeface="微软雅黑"/>
                </a:rPr>
                <a:t> </a:t>
              </a:r>
              <a:r>
                <a:rPr lang="en-US" altLang="zh-CN" sz="2400" b="1" i="0" u="none" baseline="0" dirty="0" err="1">
                  <a:solidFill>
                    <a:srgbClr val="000000">
                      <a:lumMod val="85000"/>
                      <a:lumOff val="15000"/>
                    </a:srgbClr>
                  </a:solidFill>
                  <a:latin typeface="微软雅黑"/>
                  <a:ea typeface="微软雅黑"/>
                </a:rPr>
                <a:t>negocio</a:t>
              </a:r>
              <a:endParaRPr lang="en-US" sz="1100" dirty="0"/>
            </a:p>
          </p:txBody>
        </p:sp>
        <p:sp>
          <p:nvSpPr>
            <p:cNvPr id="12" name="TextBox 12"/>
            <p:cNvSpPr txBox="1"/>
            <p:nvPr/>
          </p:nvSpPr>
          <p:spPr>
            <a:xfrm>
              <a:off x="6764276" y="-38614"/>
              <a:ext cx="924052" cy="584775"/>
            </a:xfrm>
            <a:prstGeom prst="rect">
              <a:avLst/>
            </a:prstGeom>
            <a:noFill/>
          </p:spPr>
          <p:txBody>
            <a:bodyPr vert="horz" wrap="square" lIns="91440" tIns="45720" rIns="91440" bIns="45720" rtlCol="0" anchor="t">
              <a:spAutoFit/>
            </a:bodyPr>
            <a:lstStyle/>
            <a:p>
              <a:pPr marL="0" algn="l">
                <a:defRPr/>
              </a:pPr>
              <a:r>
                <a:rPr lang="en-US" sz="3200" b="0" i="0" u="none" baseline="0">
                  <a:solidFill>
                    <a:srgbClr val="FE934B"/>
                  </a:solidFill>
                  <a:latin typeface="Agency FB"/>
                  <a:ea typeface="Agency FB"/>
                </a:rPr>
                <a:t>02</a:t>
              </a:r>
              <a:endParaRPr lang="en-US" sz="1100"/>
            </a:p>
          </p:txBody>
        </p:sp>
      </p:grpSp>
      <p:grpSp>
        <p:nvGrpSpPr>
          <p:cNvPr id="13" name="Group 13"/>
          <p:cNvGrpSpPr/>
          <p:nvPr/>
        </p:nvGrpSpPr>
        <p:grpSpPr>
          <a:xfrm>
            <a:off x="5583176" y="4391971"/>
            <a:ext cx="4475675" cy="1200329"/>
            <a:chOff x="6764276" y="1638987"/>
            <a:chExt cx="4475675" cy="1200329"/>
          </a:xfrm>
        </p:grpSpPr>
        <p:sp>
          <p:nvSpPr>
            <p:cNvPr id="14" name="TextBox 14"/>
            <p:cNvSpPr txBox="1"/>
            <p:nvPr/>
          </p:nvSpPr>
          <p:spPr>
            <a:xfrm>
              <a:off x="7509183" y="1638987"/>
              <a:ext cx="3730768" cy="1200329"/>
            </a:xfrm>
            <a:prstGeom prst="rect">
              <a:avLst/>
            </a:prstGeom>
            <a:noFill/>
          </p:spPr>
          <p:txBody>
            <a:bodyPr vert="horz" wrap="square" lIns="91440" tIns="45720" rIns="91440" bIns="45720" rtlCol="0" anchor="t">
              <a:spAutoFit/>
            </a:bodyPr>
            <a:lstStyle/>
            <a:p>
              <a:pPr marL="0" algn="l">
                <a:defRPr/>
              </a:pPr>
              <a:r>
                <a:rPr lang="en-US" sz="2400" b="1" dirty="0" err="1">
                  <a:solidFill>
                    <a:srgbClr val="000000">
                      <a:lumMod val="85000"/>
                      <a:lumOff val="15000"/>
                    </a:srgbClr>
                  </a:solidFill>
                  <a:latin typeface="微软雅黑"/>
                  <a:ea typeface="微软雅黑"/>
                </a:rPr>
                <a:t>Reserva</a:t>
              </a:r>
              <a:r>
                <a:rPr lang="zh-CN" altLang="en-US" sz="2400" b="1" dirty="0">
                  <a:solidFill>
                    <a:srgbClr val="000000">
                      <a:lumMod val="85000"/>
                      <a:lumOff val="15000"/>
                    </a:srgbClr>
                  </a:solidFill>
                  <a:latin typeface="微软雅黑"/>
                  <a:ea typeface="微软雅黑"/>
                </a:rPr>
                <a:t> </a:t>
              </a:r>
              <a:r>
                <a:rPr lang="en-US" altLang="zh-CN" sz="2400" b="1" dirty="0">
                  <a:solidFill>
                    <a:srgbClr val="000000">
                      <a:lumMod val="85000"/>
                      <a:lumOff val="15000"/>
                    </a:srgbClr>
                  </a:solidFill>
                  <a:latin typeface="微软雅黑"/>
                  <a:ea typeface="微软雅黑"/>
                </a:rPr>
                <a:t>las </a:t>
              </a:r>
              <a:r>
                <a:rPr lang="en-US" altLang="zh-CN" sz="2400" b="1" dirty="0" err="1">
                  <a:solidFill>
                    <a:srgbClr val="000000">
                      <a:lumMod val="85000"/>
                      <a:lumOff val="15000"/>
                    </a:srgbClr>
                  </a:solidFill>
                  <a:latin typeface="微软雅黑"/>
                  <a:ea typeface="微软雅黑"/>
                </a:rPr>
                <a:t>preguntas</a:t>
              </a:r>
              <a:r>
                <a:rPr lang="en-US" altLang="zh-CN"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que</a:t>
              </a:r>
              <a:r>
                <a:rPr lang="en-US" altLang="zh-CN" sz="2400" b="1" dirty="0">
                  <a:solidFill>
                    <a:srgbClr val="000000">
                      <a:lumMod val="85000"/>
                      <a:lumOff val="15000"/>
                    </a:srgbClr>
                  </a:solidFill>
                  <a:latin typeface="微软雅黑"/>
                  <a:ea typeface="微软雅黑"/>
                </a:rPr>
                <a:t> </a:t>
              </a:r>
              <a:r>
                <a:rPr lang="en-US" altLang="zh-CN" sz="2400" b="1" dirty="0" err="1">
                  <a:solidFill>
                    <a:srgbClr val="000000">
                      <a:lumMod val="85000"/>
                      <a:lumOff val="15000"/>
                    </a:srgbClr>
                  </a:solidFill>
                  <a:latin typeface="微软雅黑"/>
                  <a:ea typeface="微软雅黑"/>
                </a:rPr>
                <a:t>tengas</a:t>
              </a:r>
              <a:r>
                <a:rPr lang="en-US" altLang="zh-CN" sz="2400" b="1" dirty="0">
                  <a:solidFill>
                    <a:srgbClr val="000000">
                      <a:lumMod val="85000"/>
                      <a:lumOff val="15000"/>
                    </a:srgbClr>
                  </a:solidFill>
                  <a:latin typeface="微软雅黑"/>
                  <a:ea typeface="微软雅黑"/>
                </a:rPr>
                <a:t> para </a:t>
              </a:r>
              <a:r>
                <a:rPr lang="en-US" altLang="zh-CN" sz="2400" b="1" dirty="0" err="1">
                  <a:solidFill>
                    <a:srgbClr val="000000">
                      <a:lumMod val="85000"/>
                      <a:lumOff val="15000"/>
                    </a:srgbClr>
                  </a:solidFill>
                  <a:latin typeface="微软雅黑"/>
                  <a:ea typeface="微软雅黑"/>
                </a:rPr>
                <a:t>el</a:t>
              </a:r>
              <a:r>
                <a:rPr lang="en-US" altLang="zh-CN" sz="2400" b="1" dirty="0">
                  <a:solidFill>
                    <a:srgbClr val="000000">
                      <a:lumMod val="85000"/>
                      <a:lumOff val="15000"/>
                    </a:srgbClr>
                  </a:solidFill>
                  <a:latin typeface="微软雅黑"/>
                  <a:ea typeface="微软雅黑"/>
                </a:rPr>
                <a:t> ultimo</a:t>
              </a:r>
              <a:endParaRPr lang="en-US" sz="1100" dirty="0"/>
            </a:p>
          </p:txBody>
        </p:sp>
        <p:sp>
          <p:nvSpPr>
            <p:cNvPr id="15" name="TextBox 15"/>
            <p:cNvSpPr txBox="1"/>
            <p:nvPr/>
          </p:nvSpPr>
          <p:spPr>
            <a:xfrm>
              <a:off x="6764276" y="1760144"/>
              <a:ext cx="924052" cy="584775"/>
            </a:xfrm>
            <a:prstGeom prst="rect">
              <a:avLst/>
            </a:prstGeom>
            <a:noFill/>
          </p:spPr>
          <p:txBody>
            <a:bodyPr vert="horz" wrap="square" lIns="91440" tIns="45720" rIns="91440" bIns="45720" rtlCol="0" anchor="t">
              <a:spAutoFit/>
            </a:bodyPr>
            <a:lstStyle/>
            <a:p>
              <a:pPr marL="0" algn="l">
                <a:defRPr/>
              </a:pPr>
              <a:r>
                <a:rPr lang="en-US" sz="3200" b="0" i="0" u="none" baseline="0" dirty="0">
                  <a:solidFill>
                    <a:srgbClr val="584CE0"/>
                  </a:solidFill>
                  <a:latin typeface="Agency FB"/>
                  <a:ea typeface="Agency FB"/>
                </a:rPr>
                <a:t>03</a:t>
              </a:r>
              <a:endParaRPr lang="en-US" sz="1100" dirty="0"/>
            </a:p>
          </p:txBody>
        </p:sp>
      </p:grpSp>
      <p:pic>
        <p:nvPicPr>
          <p:cNvPr id="25" name="Picture 24">
            <a:extLst>
              <a:ext uri="{FF2B5EF4-FFF2-40B4-BE49-F238E27FC236}">
                <a16:creationId xmlns:a16="http://schemas.microsoft.com/office/drawing/2014/main" id="{C38B7E27-B06F-306D-FDD8-ACDB610A52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53599" y="247886"/>
            <a:ext cx="1763892" cy="1975520"/>
          </a:xfrm>
          <a:prstGeom prst="rect">
            <a:avLst/>
          </a:prstGeom>
        </p:spPr>
      </p:pic>
      <p:pic>
        <p:nvPicPr>
          <p:cNvPr id="26" name="Picture 25" descr="A cartoon of two women whispering&#10;&#10;AI-generated content may be incorrect.">
            <a:extLst>
              <a:ext uri="{FF2B5EF4-FFF2-40B4-BE49-F238E27FC236}">
                <a16:creationId xmlns:a16="http://schemas.microsoft.com/office/drawing/2014/main" id="{08B74E33-1AF0-6617-C393-183346D8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884" y="2046649"/>
            <a:ext cx="2345322" cy="2345322"/>
          </a:xfrm>
          <a:prstGeom prst="rect">
            <a:avLst/>
          </a:prstGeom>
        </p:spPr>
      </p:pic>
      <p:pic>
        <p:nvPicPr>
          <p:cNvPr id="28" name="Picture 27" descr="A neon question mark in a circle&#10;&#10;AI-generated content may be incorrect.">
            <a:extLst>
              <a:ext uri="{FF2B5EF4-FFF2-40B4-BE49-F238E27FC236}">
                <a16:creationId xmlns:a16="http://schemas.microsoft.com/office/drawing/2014/main" id="{C7832583-5D3F-87C9-D0BE-EDF6803556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1935" y="4256638"/>
            <a:ext cx="2345321" cy="2075412"/>
          </a:xfrm>
          <a:prstGeom prst="rect">
            <a:avLst/>
          </a:prstGeom>
          <a:effectLst>
            <a:glow rad="101600">
              <a:schemeClr val="tx1">
                <a:lumMod val="75000"/>
                <a:lumOff val="25000"/>
                <a:alpha val="60000"/>
              </a:schemeClr>
            </a:glow>
          </a:effec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A9B083F-1701-88BD-615C-0AD8B938297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ED9FDEF1-ED1E-DF05-C4CE-B62148F28C2E}"/>
              </a:ext>
            </a:extLst>
          </p:cNvPr>
          <p:cNvSpPr/>
          <p:nvPr/>
        </p:nvSpPr>
        <p:spPr>
          <a:xfrm>
            <a:off x="7690925" y="275596"/>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467D2517-4FF8-CC8E-1CE0-BEA66888A202}"/>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2AEA24C1-670D-39D6-EEAA-101BEB0B6566}"/>
              </a:ext>
            </a:extLst>
          </p:cNvPr>
          <p:cNvSpPr/>
          <p:nvPr/>
        </p:nvSpPr>
        <p:spPr>
          <a:xfrm>
            <a:off x="1123393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23A86DEE-9F45-716E-180C-C735BFF62985}"/>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D04D4EF1-AF2E-B9FB-6230-E1B2224F34CC}"/>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5)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D3BA728F-A0F6-D1DA-E6EE-D9C3F8EEF1E0}"/>
              </a:ext>
            </a:extLst>
          </p:cNvPr>
          <p:cNvSpPr txBox="1"/>
          <p:nvPr/>
        </p:nvSpPr>
        <p:spPr>
          <a:xfrm>
            <a:off x="326745" y="1359289"/>
            <a:ext cx="2102480" cy="506292"/>
          </a:xfrm>
          <a:prstGeom prst="rect">
            <a:avLst/>
          </a:prstGeom>
          <a:noFill/>
        </p:spPr>
        <p:txBody>
          <a:bodyPr vert="horz" wrap="square" lIns="91440" tIns="45720" rIns="91440" bIns="45720" rtlCol="0" anchor="t">
            <a:spAutoFit/>
          </a:bodyPr>
          <a:lstStyle/>
          <a:p>
            <a:pPr>
              <a:lnSpc>
                <a:spcPct val="150000"/>
              </a:lnSpc>
              <a:defRPr/>
            </a:pPr>
            <a:r>
              <a:rPr lang="en-US" sz="2000" dirty="0"/>
              <a:t>La </a:t>
            </a:r>
            <a:r>
              <a:rPr lang="en-US" sz="2000" dirty="0" err="1"/>
              <a:t>automatización</a:t>
            </a:r>
            <a:r>
              <a:rPr lang="es-ES" sz="2000" dirty="0"/>
              <a:t> </a:t>
            </a:r>
            <a:endParaRPr lang="en-US" sz="2000" dirty="0"/>
          </a:p>
        </p:txBody>
      </p:sp>
      <p:sp>
        <p:nvSpPr>
          <p:cNvPr id="14" name="Freeform 4">
            <a:extLst>
              <a:ext uri="{FF2B5EF4-FFF2-40B4-BE49-F238E27FC236}">
                <a16:creationId xmlns:a16="http://schemas.microsoft.com/office/drawing/2014/main" id="{60888B0C-3230-C6EC-A6E7-ECC88C25A7DF}"/>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17385F94-2A4B-6B33-50EC-B574DED09478}"/>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51874445-45C2-9F24-C92B-D9CA844F2C11}"/>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E062C0E8-F1BF-F8DD-0A7A-AED017334CF1}"/>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9CFC15BD-D96F-0D14-2159-489F8D6866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36610"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9671DB54-8377-02A6-BBDA-EF0C23B59F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62640"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07481F4A-20AE-0F8A-04CC-A9D88F4739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256007"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432A046E-7488-2C81-D7C0-937848014C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68590"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F8E0D417-3055-FD87-F1C4-19E5EF208E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924154"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BBE6DBB4-C498-E0A7-A0B9-C09819AEF1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57342"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8E6122CB-74C0-138B-1A70-CCB19839D3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628197"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E0045AF4-B85B-D8A0-29F0-6FE051A9C4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454227"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A48F7320-9254-4E83-3400-41E7F92D77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547594"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68B898AB-04EC-A443-07A2-2A4AFBC7E1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360177"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0BB69BC1-4C42-1B2B-38B3-C13D5FD8D2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215741"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E00A878E-3932-B5EE-7F9D-59AEEA558A7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348929"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95B9B165-0EF4-341C-4A40-3F768129E119}"/>
              </a:ext>
            </a:extLst>
          </p:cNvPr>
          <p:cNvSpPr/>
          <p:nvPr/>
        </p:nvSpPr>
        <p:spPr>
          <a:xfrm>
            <a:off x="4189629" y="1091432"/>
            <a:ext cx="6493890"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inteligencia</a:t>
            </a:r>
            <a:r>
              <a:rPr lang="en-US" altLang="zh-CN" sz="4400" b="1" dirty="0">
                <a:solidFill>
                  <a:schemeClr val="accent1">
                    <a:lumMod val="75000"/>
                  </a:schemeClr>
                </a:solidFill>
                <a:latin typeface="微软雅黑"/>
                <a:ea typeface="微软雅黑"/>
              </a:rPr>
              <a:t> arti</a:t>
            </a:r>
            <a:r>
              <a:rPr lang="en-US" altLang="zh-CN" sz="4400" b="1" dirty="0">
                <a:solidFill>
                  <a:schemeClr val="tx1">
                    <a:lumMod val="65000"/>
                    <a:lumOff val="35000"/>
                  </a:schemeClr>
                </a:solidFill>
                <a:latin typeface="微软雅黑"/>
                <a:ea typeface="微软雅黑"/>
              </a:rPr>
              <a:t>ficial</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E4AAF763-47DC-8C51-63C4-CB073DA68CB6}"/>
              </a:ext>
            </a:extLst>
          </p:cNvPr>
          <p:cNvPicPr>
            <a:picLocks noChangeAspect="1"/>
          </p:cNvPicPr>
          <p:nvPr/>
        </p:nvPicPr>
        <p:blipFill>
          <a:blip r:embed="rId3">
            <a:extLst>
              <a:ext uri="{28A0092B-C50C-407E-A947-70E740481C1C}">
                <a14:useLocalDpi xmlns:a14="http://schemas.microsoft.com/office/drawing/2010/main" val="0"/>
              </a:ext>
            </a:extLst>
          </a:blip>
          <a:srcRect l="3203" r="3203"/>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9FCA4889-9F9A-A603-30BE-D8A7F583C0FE}"/>
              </a:ext>
            </a:extLst>
          </p:cNvPr>
          <p:cNvPicPr>
            <a:picLocks noChangeAspect="1"/>
          </p:cNvPicPr>
          <p:nvPr/>
        </p:nvPicPr>
        <p:blipFill>
          <a:blip r:embed="rId4" cstate="print">
            <a:extLst>
              <a:ext uri="{28A0092B-C50C-407E-A947-70E740481C1C}">
                <a14:useLocalDpi xmlns:a14="http://schemas.microsoft.com/office/drawing/2010/main" val="0"/>
              </a:ext>
            </a:extLst>
          </a:blip>
          <a:srcRect t="3165" b="3165"/>
          <a:stretch/>
        </p:blipFill>
        <p:spPr>
          <a:xfrm>
            <a:off x="7364473" y="2468957"/>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00596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AA98F65-21BC-DAFE-8F06-6DAA1C71A315}"/>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952C446-5E6B-07C1-7326-66C380A5B915}"/>
              </a:ext>
            </a:extLst>
          </p:cNvPr>
          <p:cNvSpPr/>
          <p:nvPr/>
        </p:nvSpPr>
        <p:spPr>
          <a:xfrm>
            <a:off x="8230677" y="275596"/>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D26D2EA7-C2B5-53CB-7A65-E1BC42463C9F}"/>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F6DC4937-C124-F05E-7556-C91602CFA8B9}"/>
              </a:ext>
            </a:extLst>
          </p:cNvPr>
          <p:cNvSpPr/>
          <p:nvPr/>
        </p:nvSpPr>
        <p:spPr>
          <a:xfrm>
            <a:off x="9269622" y="479722"/>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B5776918-F455-F108-6746-F291A5F806C6}"/>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0B6538E2-1312-A5E9-8F99-FB9A544AA2DF}"/>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6)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CF593081-66DD-9560-31ED-703C137D437D}"/>
              </a:ext>
            </a:extLst>
          </p:cNvPr>
          <p:cNvSpPr txBox="1"/>
          <p:nvPr/>
        </p:nvSpPr>
        <p:spPr>
          <a:xfrm>
            <a:off x="903925" y="1365049"/>
            <a:ext cx="2102480" cy="506292"/>
          </a:xfrm>
          <a:prstGeom prst="rect">
            <a:avLst/>
          </a:prstGeom>
          <a:noFill/>
        </p:spPr>
        <p:txBody>
          <a:bodyPr vert="horz" wrap="square" lIns="91440" tIns="45720" rIns="91440" bIns="45720" rtlCol="0" anchor="t">
            <a:spAutoFit/>
          </a:bodyPr>
          <a:lstStyle/>
          <a:p>
            <a:pPr>
              <a:lnSpc>
                <a:spcPct val="150000"/>
              </a:lnSpc>
              <a:defRPr/>
            </a:pPr>
            <a:r>
              <a:rPr lang="es-ES" sz="2000" dirty="0"/>
              <a:t>El alto  </a:t>
            </a:r>
            <a:endParaRPr lang="en-US" sz="2000" dirty="0"/>
          </a:p>
        </p:txBody>
      </p:sp>
      <p:sp>
        <p:nvSpPr>
          <p:cNvPr id="14" name="Freeform 4">
            <a:extLst>
              <a:ext uri="{FF2B5EF4-FFF2-40B4-BE49-F238E27FC236}">
                <a16:creationId xmlns:a16="http://schemas.microsoft.com/office/drawing/2014/main" id="{66EBE155-26F7-D68A-4948-E0ED0E8C0911}"/>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6FFE1CB6-917C-FC36-3EDE-941D0ACE15BA}"/>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03698D4-51DD-79F5-3CFB-00AAED972443}"/>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85C3DCED-07B4-B0C7-8CD3-612F3034402C}"/>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D9D13B02-5A98-995D-1CD4-CFC40D3C64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464539"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0ED96B52-DDB0-F240-6A32-15969F9757F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290569"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9D6793E1-9A96-A240-7BDE-60B5FE89C5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383936"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52154A0E-FB48-5812-27FA-9C29BEDBD7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96519"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2925FA6E-C1E3-5B6E-EDD6-0FBE0848EE6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052083"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E93C3517-94A7-765B-C85E-EB44BAF8F9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85271"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063C9CA4-486F-2B3F-608D-3997F6D880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611008"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71E028A-911F-04B2-78E2-6721680CED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437038"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640130EA-7F47-3885-7494-EFC08A751E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30405"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2B37CD15-57D2-6BE3-1F72-D2965226FB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342988"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2F797522-761E-871E-04F0-B7BECEE46D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98552"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264162E2-0EA0-77F1-4FD0-AB4E35B1E6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331740"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14027293-85C6-5E46-018A-06A78EC10713}"/>
              </a:ext>
            </a:extLst>
          </p:cNvPr>
          <p:cNvSpPr/>
          <p:nvPr/>
        </p:nvSpPr>
        <p:spPr>
          <a:xfrm>
            <a:off x="3317558" y="1091432"/>
            <a:ext cx="6493890"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Costo</a:t>
            </a:r>
            <a:r>
              <a:rPr lang="en-US" altLang="zh-CN" sz="4400" b="1" dirty="0">
                <a:solidFill>
                  <a:schemeClr val="accent1">
                    <a:lumMod val="75000"/>
                  </a:schemeClr>
                </a:solidFill>
                <a:latin typeface="微软雅黑"/>
                <a:ea typeface="微软雅黑"/>
              </a:rPr>
              <a:t> de la </a:t>
            </a:r>
            <a:r>
              <a:rPr lang="en-US" altLang="zh-CN" sz="4400" b="1" dirty="0" err="1">
                <a:solidFill>
                  <a:schemeClr val="tx1">
                    <a:lumMod val="65000"/>
                    <a:lumOff val="35000"/>
                  </a:schemeClr>
                </a:solidFill>
                <a:latin typeface="微软雅黑"/>
                <a:ea typeface="微软雅黑"/>
              </a:rPr>
              <a:t>vida</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5BACB092-C5D0-B839-CA5B-D3AE09678FD3}"/>
              </a:ext>
            </a:extLst>
          </p:cNvPr>
          <p:cNvPicPr>
            <a:picLocks noChangeAspect="1"/>
          </p:cNvPicPr>
          <p:nvPr/>
        </p:nvPicPr>
        <p:blipFill>
          <a:blip r:embed="rId3" cstate="print">
            <a:extLst>
              <a:ext uri="{28A0092B-C50C-407E-A947-70E740481C1C}">
                <a14:useLocalDpi xmlns:a14="http://schemas.microsoft.com/office/drawing/2010/main" val="0"/>
              </a:ext>
            </a:extLst>
          </a:blip>
          <a:srcRect t="509" b="509"/>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8866BCAB-1B36-3829-2FF7-79B434E330BB}"/>
              </a:ext>
            </a:extLst>
          </p:cNvPr>
          <p:cNvPicPr>
            <a:picLocks noChangeAspect="1"/>
          </p:cNvPicPr>
          <p:nvPr/>
        </p:nvPicPr>
        <p:blipFill>
          <a:blip r:embed="rId4">
            <a:extLst>
              <a:ext uri="{28A0092B-C50C-407E-A947-70E740481C1C}">
                <a14:useLocalDpi xmlns:a14="http://schemas.microsoft.com/office/drawing/2010/main" val="0"/>
              </a:ext>
            </a:extLst>
          </a:blip>
          <a:srcRect t="2034" b="2034"/>
          <a:stretch/>
        </p:blipFill>
        <p:spPr>
          <a:xfrm>
            <a:off x="7364473" y="2468957"/>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00065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5400000" flipH="1">
            <a:off x="2405676" y="1712837"/>
            <a:ext cx="69162" cy="3501488"/>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a:off x="7165299" y="1474143"/>
            <a:ext cx="3114933" cy="19707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40000" lnSpcReduction="20000"/>
          </a:bodyPr>
          <a:lstStyle/>
          <a:p>
            <a:pPr marL="0" algn="ctr"/>
            <a:endParaRPr/>
          </a:p>
        </p:txBody>
      </p:sp>
      <p:sp>
        <p:nvSpPr>
          <p:cNvPr id="6" name="AutoShape 6"/>
          <p:cNvSpPr/>
          <p:nvPr/>
        </p:nvSpPr>
        <p:spPr>
          <a:xfrm flipH="1">
            <a:off x="681799" y="3448050"/>
            <a:ext cx="4795861" cy="2608621"/>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p:cNvSpPr txBox="1"/>
          <p:nvPr/>
        </p:nvSpPr>
        <p:spPr>
          <a:xfrm flipH="1">
            <a:off x="4718411" y="2766942"/>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02</a:t>
            </a:r>
            <a:endParaRPr lang="en-US" sz="1100"/>
          </a:p>
        </p:txBody>
      </p:sp>
      <p:cxnSp>
        <p:nvCxnSpPr>
          <p:cNvPr id="8" name="Connector 8"/>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p:cNvCxnSpPr/>
          <p:nvPr/>
        </p:nvCxnSpPr>
        <p:spPr>
          <a:xfrm>
            <a:off x="6096000" y="1616911"/>
            <a:ext cx="0" cy="1812089"/>
          </a:xfrm>
          <a:prstGeom prst="line">
            <a:avLst/>
          </a:prstGeom>
          <a:ln w="25400" cap="flat" cmpd="sng">
            <a:solidFill>
              <a:schemeClr val="accent1"/>
            </a:solidFill>
            <a:prstDash val="solid"/>
            <a:headEnd type="oval"/>
          </a:ln>
        </p:spPr>
      </p:cxnSp>
      <p:sp>
        <p:nvSpPr>
          <p:cNvPr id="12" name="TextBox 12"/>
          <p:cNvSpPr txBox="1"/>
          <p:nvPr/>
        </p:nvSpPr>
        <p:spPr>
          <a:xfrm>
            <a:off x="1219200" y="4311678"/>
            <a:ext cx="4239410" cy="1531445"/>
          </a:xfrm>
          <a:prstGeom prst="rect">
            <a:avLst/>
          </a:prstGeom>
          <a:noFill/>
        </p:spPr>
        <p:txBody>
          <a:bodyPr vert="horz" wrap="square" lIns="91440" tIns="45720" rIns="91440" bIns="45720" rtlCol="0" anchor="t">
            <a:spAutoFit/>
          </a:bodyPr>
          <a:lstStyle/>
          <a:p>
            <a:pPr>
              <a:lnSpc>
                <a:spcPct val="150000"/>
              </a:lnSpc>
              <a:defRPr/>
            </a:pPr>
            <a:r>
              <a:rPr lang="es-ES" sz="1600" dirty="0"/>
              <a:t>El potencial de evitar situaciones donde el dinero no alcanza es impresionante, y esto no tiene relación con lo que hayas escuchado o probado antes.</a:t>
            </a:r>
            <a:endParaRPr lang="en-US" sz="1600" dirty="0"/>
          </a:p>
        </p:txBody>
      </p:sp>
      <p:sp>
        <p:nvSpPr>
          <p:cNvPr id="13" name="AutoShape 13"/>
          <p:cNvSpPr/>
          <p:nvPr/>
        </p:nvSpPr>
        <p:spPr>
          <a:xfrm>
            <a:off x="304799" y="3715910"/>
            <a:ext cx="5290609" cy="400110"/>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2000" dirty="0"/>
              <a:t>Sin embargo, esta es mi promesa</a:t>
            </a:r>
            <a:r>
              <a:rPr lang="es-ES" sz="1600" dirty="0"/>
              <a:t>.</a:t>
            </a:r>
            <a:endParaRPr lang="en-US" sz="1600" b="1" i="0" u="none" spc="300" baseline="0" dirty="0">
              <a:solidFill>
                <a:srgbClr val="000000">
                  <a:lumMod val="75000"/>
                  <a:lumOff val="25000"/>
                </a:srgbClr>
              </a:solidFill>
              <a:latin typeface="微软雅黑"/>
              <a:ea typeface="微软雅黑"/>
            </a:endParaRPr>
          </a:p>
        </p:txBody>
      </p:sp>
      <p:sp>
        <p:nvSpPr>
          <p:cNvPr id="14" name="TextBox 14"/>
          <p:cNvSpPr txBox="1"/>
          <p:nvPr/>
        </p:nvSpPr>
        <p:spPr>
          <a:xfrm>
            <a:off x="7097184" y="2358114"/>
            <a:ext cx="4239410" cy="4002378"/>
          </a:xfrm>
          <a:prstGeom prst="rect">
            <a:avLst/>
          </a:prstGeom>
          <a:noFill/>
        </p:spPr>
        <p:txBody>
          <a:bodyPr vert="horz" wrap="square" lIns="91440" tIns="45720" rIns="91440" bIns="45720" rtlCol="0" anchor="t">
            <a:spAutoFit/>
          </a:bodyPr>
          <a:lstStyle/>
          <a:p>
            <a:r>
              <a:rPr lang="es-ES" sz="1400" dirty="0"/>
              <a:t>Las declaraciones y proyecciones de ingresos presentadas en esta información relacionadas con </a:t>
            </a:r>
            <a:r>
              <a:rPr lang="es-ES" sz="1400" dirty="0" err="1"/>
              <a:t>LiveGood</a:t>
            </a:r>
            <a:r>
              <a:rPr lang="es-ES" sz="1400" dirty="0"/>
              <a:t> no constituyen una garantía de resultados ni de ganancias específicas. Los ingresos potenciales pueden variar significativamente de una persona a otra y dependen de múltiples factores, incluyendo, pero no limitándose a, el nivel de compromiso, dedicación, esfuerzo, habilidades, experiencia y capacidad individual para aplicar las estrategias comerciales.</a:t>
            </a:r>
          </a:p>
          <a:p>
            <a:r>
              <a:rPr lang="es-ES" sz="1400" dirty="0" err="1"/>
              <a:t>LiveGood</a:t>
            </a:r>
            <a:r>
              <a:rPr lang="es-ES" sz="1400" dirty="0"/>
              <a:t> no garantiza ningún nivel de ingresos, éxito financiero o resultados específicos. Cualquier ejemplo de ganancias mencionado tiene únicamente fines ilustrativos y no debe considerarse como una promesa o expectativa asegurada.</a:t>
            </a:r>
          </a:p>
          <a:p>
            <a:r>
              <a:rPr lang="es-ES" sz="1400" dirty="0"/>
              <a:t>El éxito en este modelo de negocio requiere trabajo constante, disciplina y la correcta implementación de los sistemas proporcionados.</a:t>
            </a:r>
          </a:p>
          <a:p>
            <a:pPr marL="0" algn="l">
              <a:lnSpc>
                <a:spcPct val="150000"/>
              </a:lnSpc>
              <a:defRPr/>
            </a:pPr>
            <a:r>
              <a:rPr lang="en-US" sz="1200" b="0" i="0" u="none" baseline="0" dirty="0">
                <a:solidFill>
                  <a:srgbClr val="F0F0F0">
                    <a:lumMod val="50000"/>
                  </a:srgbClr>
                </a:solidFill>
                <a:latin typeface="微软雅黑"/>
                <a:ea typeface="微软雅黑"/>
              </a:rPr>
              <a:t>.</a:t>
            </a:r>
            <a:endParaRPr lang="en-US" sz="1100" dirty="0"/>
          </a:p>
        </p:txBody>
      </p:sp>
      <p:sp>
        <p:nvSpPr>
          <p:cNvPr id="18" name="TextBox 18"/>
          <p:cNvSpPr txBox="1"/>
          <p:nvPr/>
        </p:nvSpPr>
        <p:spPr>
          <a:xfrm>
            <a:off x="2371756" y="372145"/>
            <a:ext cx="7918001" cy="584775"/>
          </a:xfrm>
          <a:prstGeom prst="rect">
            <a:avLst/>
          </a:prstGeom>
          <a:noFill/>
        </p:spPr>
        <p:txBody>
          <a:bodyPr vert="horz" wrap="square" lIns="91440" tIns="45720" rIns="91440" bIns="45720" rtlCol="0" anchor="t">
            <a:spAutoFit/>
          </a:bodyPr>
          <a:lstStyle/>
          <a:p>
            <a:pPr algn="ctr">
              <a:defRPr/>
            </a:pPr>
            <a:r>
              <a:rPr lang="en-US" altLang="zh-CN" sz="3200" b="1" i="0" u="none" baseline="0" dirty="0">
                <a:solidFill>
                  <a:srgbClr val="000000">
                    <a:lumMod val="85000"/>
                    <a:lumOff val="15000"/>
                  </a:srgbClr>
                </a:solidFill>
                <a:latin typeface="微软雅黑"/>
                <a:ea typeface="微软雅黑"/>
              </a:rPr>
              <a:t> </a:t>
            </a:r>
            <a:r>
              <a:rPr lang="es-ES" sz="2800" b="1" dirty="0"/>
              <a:t>Antes de comenzar, debo explicarte el aviso legal</a:t>
            </a:r>
            <a:r>
              <a:rPr lang="es-ES" sz="2800" dirty="0"/>
              <a:t>.</a:t>
            </a:r>
            <a:endParaRPr lang="en-US" sz="2800" dirty="0"/>
          </a:p>
        </p:txBody>
      </p:sp>
      <p:cxnSp>
        <p:nvCxnSpPr>
          <p:cNvPr id="19" name="Connector 19"/>
          <p:cNvCxnSpPr/>
          <p:nvPr/>
        </p:nvCxnSpPr>
        <p:spPr>
          <a:xfrm>
            <a:off x="6096000" y="4748981"/>
            <a:ext cx="1811" cy="2109019"/>
          </a:xfrm>
          <a:prstGeom prst="line">
            <a:avLst/>
          </a:prstGeom>
          <a:ln w="25400" cap="flat" cmpd="sng">
            <a:solidFill>
              <a:schemeClr val="accent1"/>
            </a:solidFill>
            <a:prstDash val="solid"/>
            <a:headEnd type="oval"/>
          </a:ln>
        </p:spPr>
      </p:cxnSp>
      <p:sp>
        <p:nvSpPr>
          <p:cNvPr id="20" name="AutoShape 9">
            <a:extLst>
              <a:ext uri="{FF2B5EF4-FFF2-40B4-BE49-F238E27FC236}">
                <a16:creationId xmlns:a16="http://schemas.microsoft.com/office/drawing/2014/main" id="{D19F28B6-3870-A270-D3FF-4DE552AC5E57}"/>
              </a:ext>
            </a:extLst>
          </p:cNvPr>
          <p:cNvSpPr/>
          <p:nvPr/>
        </p:nvSpPr>
        <p:spPr>
          <a:xfrm>
            <a:off x="6674626" y="434025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4" name="Freeform 2">
            <a:extLst>
              <a:ext uri="{FF2B5EF4-FFF2-40B4-BE49-F238E27FC236}">
                <a16:creationId xmlns:a16="http://schemas.microsoft.com/office/drawing/2014/main" id="{F064AAFA-E217-035D-27FA-D8E48F51416D}"/>
              </a:ext>
            </a:extLst>
          </p:cNvPr>
          <p:cNvSpPr/>
          <p:nvPr/>
        </p:nvSpPr>
        <p:spPr>
          <a:xfrm rot="5400000" flipH="1">
            <a:off x="2275413" y="1695547"/>
            <a:ext cx="326844" cy="3504331"/>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Freeform 2">
            <a:extLst>
              <a:ext uri="{FF2B5EF4-FFF2-40B4-BE49-F238E27FC236}">
                <a16:creationId xmlns:a16="http://schemas.microsoft.com/office/drawing/2014/main" id="{58A036A3-F123-7850-719B-11901ABCDAAA}"/>
              </a:ext>
            </a:extLst>
          </p:cNvPr>
          <p:cNvSpPr/>
          <p:nvPr/>
        </p:nvSpPr>
        <p:spPr>
          <a:xfrm rot="5400000" flipH="1">
            <a:off x="3662976" y="4170287"/>
            <a:ext cx="69162" cy="3501488"/>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2">
            <a:extLst>
              <a:ext uri="{FF2B5EF4-FFF2-40B4-BE49-F238E27FC236}">
                <a16:creationId xmlns:a16="http://schemas.microsoft.com/office/drawing/2014/main" id="{5CECD741-8E18-41E2-9C74-5D6582C69A3A}"/>
              </a:ext>
            </a:extLst>
          </p:cNvPr>
          <p:cNvSpPr/>
          <p:nvPr/>
        </p:nvSpPr>
        <p:spPr>
          <a:xfrm rot="16200000" flipH="1">
            <a:off x="3547626" y="4156370"/>
            <a:ext cx="326844" cy="3504331"/>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53" presetClass="entr" presetSubtype="16" fill="hold" grpId="0" nodeType="afterEffect">
                                  <p:stCondLst>
                                    <p:cond delay="0"/>
                                  </p:stCondLst>
                                  <p:childTnLst>
                                    <p:anim calcmode="lin" valueType="num">
                                      <p:cBhvr>
                                        <p:cTn id="11" dur="750" fill="hold"/>
                                        <p:tgtEl>
                                          <p:spTgt spid="12"/>
                                        </p:tgtEl>
                                        <p:attrNameLst>
                                          <p:attrName>ppt_w</p:attrName>
                                        </p:attrNameLst>
                                      </p:cBhvr>
                                      <p:tavLst>
                                        <p:tav tm="0">
                                          <p:val>
                                            <p:fltVal val="0"/>
                                          </p:val>
                                        </p:tav>
                                        <p:tav tm="100000">
                                          <p:val>
                                            <p:strVal val="#ppt_w"/>
                                          </p:val>
                                        </p:tav>
                                      </p:tavLst>
                                    </p:anim>
                                    <p:anim calcmode="lin" valueType="num">
                                      <p:cBhvr>
                                        <p:cTn id="12" dur="750" fill="hold"/>
                                        <p:tgtEl>
                                          <p:spTgt spid="12"/>
                                        </p:tgtEl>
                                        <p:attrNameLst>
                                          <p:attrName>ppt_h</p:attrName>
                                        </p:attrNameLst>
                                      </p:cBhvr>
                                      <p:tavLst>
                                        <p:tav tm="0">
                                          <p:val>
                                            <p:fltVal val="0"/>
                                          </p:val>
                                        </p:tav>
                                        <p:tav tm="100000">
                                          <p:val>
                                            <p:strVal val="#ppt_h"/>
                                          </p:val>
                                        </p:tav>
                                      </p:tavLst>
                                    </p:anim>
                                    <p:animEffect transition="in" filter="fade">
                                      <p:cBhvr>
                                        <p:cTn id="13" dur="750"/>
                                        <p:tgtEl>
                                          <p:spTgt spid="12"/>
                                        </p:tgtEl>
                                      </p:cBhvr>
                                    </p:animEffec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1100"/>
                            </p:stCondLst>
                            <p:childTnLst>
                              <p:par>
                                <p:cTn id="16" presetID="53" presetClass="entr" presetSubtype="16" fill="hold" grpId="0" nodeType="afterEffect">
                                  <p:stCondLst>
                                    <p:cond delay="0"/>
                                  </p:stCondLst>
                                  <p:childTnLst>
                                    <p:anim calcmode="lin" valueType="num">
                                      <p:cBhvr>
                                        <p:cTn id="17" dur="750" fill="hold"/>
                                        <p:tgtEl>
                                          <p:spTgt spid="14"/>
                                        </p:tgtEl>
                                        <p:attrNameLst>
                                          <p:attrName>ppt_w</p:attrName>
                                        </p:attrNameLst>
                                      </p:cBhvr>
                                      <p:tavLst>
                                        <p:tav tm="0">
                                          <p:val>
                                            <p:fltVal val="0"/>
                                          </p:val>
                                        </p:tav>
                                        <p:tav tm="100000">
                                          <p:val>
                                            <p:strVal val="#ppt_w"/>
                                          </p:val>
                                        </p:tav>
                                      </p:tavLst>
                                    </p:anim>
                                    <p:anim calcmode="lin" valueType="num">
                                      <p:cBhvr>
                                        <p:cTn id="18" dur="750" fill="hold"/>
                                        <p:tgtEl>
                                          <p:spTgt spid="14"/>
                                        </p:tgtEl>
                                        <p:attrNameLst>
                                          <p:attrName>ppt_h</p:attrName>
                                        </p:attrNameLst>
                                      </p:cBhvr>
                                      <p:tavLst>
                                        <p:tav tm="0">
                                          <p:val>
                                            <p:fltVal val="0"/>
                                          </p:val>
                                        </p:tav>
                                        <p:tav tm="100000">
                                          <p:val>
                                            <p:strVal val="#ppt_h"/>
                                          </p:val>
                                        </p:tav>
                                      </p:tavLst>
                                    </p:anim>
                                    <p:animEffect transition="in" filter="fade">
                                      <p:cBhvr>
                                        <p:cTn id="19" dur="750"/>
                                        <p:tgtEl>
                                          <p:spTgt spid="14"/>
                                        </p:tgtEl>
                                      </p:cBhvr>
                                    </p:animEffec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1850"/>
                            </p:stCondLst>
                            <p:childTnLst>
                              <p:par>
                                <p:cTn id="22" presetID="9" presetClass="entr" presetSubtype="0" fill="hold" grpId="0" nodeType="afterEffect">
                                  <p:stCondLst>
                                    <p:cond delay="0"/>
                                  </p:stCondLst>
                                  <p:childTnLst>
                                    <p:animEffect transition="in" filter="dissolve">
                                      <p:cBhvr>
                                        <p:cTn id="23" dur="500"/>
                                        <p:tgtEl>
                                          <p:spTgt spid="18"/>
                                        </p:tgtEl>
                                      </p:cBhvr>
                                    </p:animEffec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AutoShape 10"/>
          <p:cNvSpPr/>
          <p:nvPr/>
        </p:nvSpPr>
        <p:spPr>
          <a:xfrm>
            <a:off x="2027851" y="4133956"/>
            <a:ext cx="1872000" cy="396000"/>
          </a:xfrm>
          <a:prstGeom prst="roundRect">
            <a:avLst>
              <a:gd name="adj" fmla="val 20277"/>
            </a:avLst>
          </a:prstGeom>
          <a:solidFill>
            <a:schemeClr val="accent1"/>
          </a:solidFill>
          <a:ln cap="flat" cmpd="sng">
            <a:prstDash val="solid"/>
          </a:ln>
        </p:spPr>
        <p:txBody>
          <a:bodyPr vert="horz" lIns="91440" tIns="45720" rIns="91440" bIns="45720" anchor="ctr">
            <a:normAutofit lnSpcReduction="10000"/>
          </a:bodyPr>
          <a:lstStyle/>
          <a:p>
            <a:pPr marL="0" algn="ctr"/>
            <a:r>
              <a:rPr lang="en-US" sz="1800" b="1" i="1" u="none" baseline="0">
                <a:solidFill>
                  <a:schemeClr val="lt1"/>
                </a:solidFill>
                <a:latin typeface="Agency FB"/>
                <a:ea typeface="Agency FB"/>
              </a:rPr>
              <a:t>01</a:t>
            </a:r>
          </a:p>
        </p:txBody>
      </p:sp>
      <p:sp>
        <p:nvSpPr>
          <p:cNvPr id="11" name="AutoShape 11"/>
          <p:cNvSpPr/>
          <p:nvPr/>
        </p:nvSpPr>
        <p:spPr>
          <a:xfrm>
            <a:off x="660400" y="1366743"/>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2" name="Freeform 12"/>
          <p:cNvSpPr/>
          <p:nvPr/>
        </p:nvSpPr>
        <p:spPr>
          <a:xfrm>
            <a:off x="886838" y="1575612"/>
            <a:ext cx="365444" cy="400583"/>
          </a:xfrm>
          <a:custGeom>
            <a:avLst/>
            <a:gdLst/>
            <a:ahLst/>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a:p>
        </p:txBody>
      </p:sp>
      <p:sp>
        <p:nvSpPr>
          <p:cNvPr id="13" name="AutoShape 13"/>
          <p:cNvSpPr/>
          <p:nvPr/>
        </p:nvSpPr>
        <p:spPr>
          <a:xfrm>
            <a:off x="4525114" y="1584462"/>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4" name="Freeform 14"/>
          <p:cNvSpPr/>
          <p:nvPr/>
        </p:nvSpPr>
        <p:spPr>
          <a:xfrm>
            <a:off x="4736274" y="1828784"/>
            <a:ext cx="396000" cy="329676"/>
          </a:xfrm>
          <a:custGeom>
            <a:avLst/>
            <a:gdLst/>
            <a:ahLst/>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a:p>
        </p:txBody>
      </p:sp>
      <p:sp>
        <p:nvSpPr>
          <p:cNvPr id="15" name="AutoShape 15"/>
          <p:cNvSpPr/>
          <p:nvPr/>
        </p:nvSpPr>
        <p:spPr>
          <a:xfrm>
            <a:off x="9598835" y="4197771"/>
            <a:ext cx="1872000" cy="396000"/>
          </a:xfrm>
          <a:prstGeom prst="roundRect">
            <a:avLst>
              <a:gd name="adj" fmla="val 20277"/>
            </a:avLst>
          </a:pr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a:solidFill>
                  <a:schemeClr val="lt1"/>
                </a:solidFill>
                <a:latin typeface="Agency FB"/>
                <a:ea typeface="Agency FB"/>
              </a:rPr>
              <a:t>02</a:t>
            </a:r>
          </a:p>
        </p:txBody>
      </p:sp>
      <p:sp>
        <p:nvSpPr>
          <p:cNvPr id="16" name="AutoShape 16"/>
          <p:cNvSpPr/>
          <p:nvPr/>
        </p:nvSpPr>
        <p:spPr>
          <a:xfrm>
            <a:off x="8389831" y="1236110"/>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7" name="Freeform 17"/>
          <p:cNvSpPr/>
          <p:nvPr/>
        </p:nvSpPr>
        <p:spPr>
          <a:xfrm>
            <a:off x="8642296" y="1468985"/>
            <a:ext cx="327862" cy="352570"/>
          </a:xfrm>
          <a:custGeom>
            <a:avLst/>
            <a:gdLst/>
            <a:ahLst/>
            <a:cxnLst/>
            <a:rect l="l" t="t" r="r" b="b"/>
            <a:pathLst>
              <a:path w="487162" h="523875">
                <a:moveTo>
                  <a:pt x="8774" y="514114"/>
                </a:moveTo>
                <a:lnTo>
                  <a:pt x="8203" y="513447"/>
                </a:lnTo>
                <a:lnTo>
                  <a:pt x="8203" y="513447"/>
                </a:lnTo>
                <a:lnTo>
                  <a:pt x="7727" y="512780"/>
                </a:lnTo>
                <a:cubicBezTo>
                  <a:pt x="6964" y="511828"/>
                  <a:pt x="6393" y="510780"/>
                  <a:pt x="5726" y="509732"/>
                </a:cubicBezTo>
                <a:lnTo>
                  <a:pt x="5726" y="509732"/>
                </a:lnTo>
                <a:lnTo>
                  <a:pt x="5250" y="508970"/>
                </a:lnTo>
                <a:lnTo>
                  <a:pt x="4488" y="507446"/>
                </a:lnTo>
                <a:lnTo>
                  <a:pt x="3821" y="505827"/>
                </a:lnTo>
                <a:lnTo>
                  <a:pt x="3726" y="505637"/>
                </a:lnTo>
                <a:lnTo>
                  <a:pt x="3631" y="505351"/>
                </a:lnTo>
                <a:lnTo>
                  <a:pt x="3631" y="505160"/>
                </a:lnTo>
                <a:lnTo>
                  <a:pt x="2964" y="503160"/>
                </a:lnTo>
                <a:cubicBezTo>
                  <a:pt x="2869" y="502684"/>
                  <a:pt x="2678" y="502303"/>
                  <a:pt x="2583" y="501826"/>
                </a:cubicBezTo>
                <a:cubicBezTo>
                  <a:pt x="2393" y="501160"/>
                  <a:pt x="2202" y="500588"/>
                  <a:pt x="2107" y="499921"/>
                </a:cubicBezTo>
                <a:cubicBezTo>
                  <a:pt x="1726" y="498493"/>
                  <a:pt x="1535" y="497064"/>
                  <a:pt x="1250" y="495635"/>
                </a:cubicBezTo>
                <a:lnTo>
                  <a:pt x="964" y="493159"/>
                </a:lnTo>
                <a:cubicBezTo>
                  <a:pt x="773" y="490968"/>
                  <a:pt x="678" y="488777"/>
                  <a:pt x="773" y="486587"/>
                </a:cubicBezTo>
                <a:cubicBezTo>
                  <a:pt x="1059" y="480300"/>
                  <a:pt x="2583" y="474109"/>
                  <a:pt x="5345" y="468298"/>
                </a:cubicBezTo>
                <a:lnTo>
                  <a:pt x="154983" y="151592"/>
                </a:lnTo>
                <a:cubicBezTo>
                  <a:pt x="157364" y="146544"/>
                  <a:pt x="158603" y="140924"/>
                  <a:pt x="158603" y="135305"/>
                </a:cubicBezTo>
                <a:lnTo>
                  <a:pt x="158603" y="19671"/>
                </a:lnTo>
                <a:lnTo>
                  <a:pt x="120503" y="19671"/>
                </a:lnTo>
                <a:lnTo>
                  <a:pt x="120503" y="621"/>
                </a:lnTo>
                <a:lnTo>
                  <a:pt x="368153" y="621"/>
                </a:lnTo>
                <a:lnTo>
                  <a:pt x="368153" y="19671"/>
                </a:lnTo>
                <a:lnTo>
                  <a:pt x="330053" y="19671"/>
                </a:lnTo>
                <a:lnTo>
                  <a:pt x="330053" y="135305"/>
                </a:lnTo>
                <a:cubicBezTo>
                  <a:pt x="330053" y="140924"/>
                  <a:pt x="331291" y="146449"/>
                  <a:pt x="333672" y="151592"/>
                </a:cubicBezTo>
                <a:lnTo>
                  <a:pt x="483310" y="468298"/>
                </a:lnTo>
                <a:cubicBezTo>
                  <a:pt x="488834" y="480014"/>
                  <a:pt x="489406" y="493444"/>
                  <a:pt x="484834" y="505541"/>
                </a:cubicBezTo>
                <a:lnTo>
                  <a:pt x="484739" y="505732"/>
                </a:lnTo>
                <a:lnTo>
                  <a:pt x="484167" y="507160"/>
                </a:lnTo>
                <a:cubicBezTo>
                  <a:pt x="479690" y="517066"/>
                  <a:pt x="470165" y="523734"/>
                  <a:pt x="459307" y="524401"/>
                </a:cubicBezTo>
                <a:lnTo>
                  <a:pt x="457497" y="524496"/>
                </a:lnTo>
                <a:lnTo>
                  <a:pt x="31253" y="524496"/>
                </a:lnTo>
                <a:lnTo>
                  <a:pt x="29444" y="524401"/>
                </a:lnTo>
                <a:cubicBezTo>
                  <a:pt x="28586" y="524305"/>
                  <a:pt x="27824" y="524305"/>
                  <a:pt x="26967" y="524115"/>
                </a:cubicBezTo>
                <a:cubicBezTo>
                  <a:pt x="25634" y="523925"/>
                  <a:pt x="24395" y="523639"/>
                  <a:pt x="23157" y="523258"/>
                </a:cubicBezTo>
                <a:lnTo>
                  <a:pt x="23157" y="523258"/>
                </a:lnTo>
                <a:cubicBezTo>
                  <a:pt x="21252" y="522686"/>
                  <a:pt x="19347" y="521924"/>
                  <a:pt x="17633" y="520972"/>
                </a:cubicBezTo>
                <a:lnTo>
                  <a:pt x="16204" y="520210"/>
                </a:lnTo>
                <a:cubicBezTo>
                  <a:pt x="15918" y="520020"/>
                  <a:pt x="15632" y="519829"/>
                  <a:pt x="15251" y="519638"/>
                </a:cubicBezTo>
                <a:cubicBezTo>
                  <a:pt x="13442" y="518495"/>
                  <a:pt x="11727" y="517066"/>
                  <a:pt x="10298" y="515542"/>
                </a:cubicBezTo>
                <a:lnTo>
                  <a:pt x="8774" y="514114"/>
                </a:lnTo>
                <a:lnTo>
                  <a:pt x="8774" y="514114"/>
                </a:lnTo>
                <a:close/>
                <a:moveTo>
                  <a:pt x="255377" y="404767"/>
                </a:moveTo>
                <a:lnTo>
                  <a:pt x="252519" y="406576"/>
                </a:lnTo>
                <a:lnTo>
                  <a:pt x="246995" y="410291"/>
                </a:lnTo>
                <a:cubicBezTo>
                  <a:pt x="199751" y="441628"/>
                  <a:pt x="120217" y="442581"/>
                  <a:pt x="55161" y="416864"/>
                </a:cubicBezTo>
                <a:lnTo>
                  <a:pt x="51351" y="415339"/>
                </a:lnTo>
                <a:lnTo>
                  <a:pt x="22490" y="476395"/>
                </a:lnTo>
                <a:lnTo>
                  <a:pt x="21633" y="478300"/>
                </a:lnTo>
                <a:cubicBezTo>
                  <a:pt x="19156" y="484872"/>
                  <a:pt x="19061" y="492111"/>
                  <a:pt x="21538" y="498778"/>
                </a:cubicBezTo>
                <a:cubicBezTo>
                  <a:pt x="22776" y="502017"/>
                  <a:pt x="25443" y="504303"/>
                  <a:pt x="28681" y="505065"/>
                </a:cubicBezTo>
                <a:lnTo>
                  <a:pt x="29920" y="505255"/>
                </a:lnTo>
                <a:lnTo>
                  <a:pt x="31063" y="505351"/>
                </a:lnTo>
                <a:lnTo>
                  <a:pt x="457306" y="505351"/>
                </a:lnTo>
                <a:lnTo>
                  <a:pt x="458450" y="505255"/>
                </a:lnTo>
                <a:cubicBezTo>
                  <a:pt x="462260" y="504875"/>
                  <a:pt x="465498" y="502303"/>
                  <a:pt x="466831" y="498683"/>
                </a:cubicBezTo>
                <a:cubicBezTo>
                  <a:pt x="469118" y="492778"/>
                  <a:pt x="469308" y="486205"/>
                  <a:pt x="467403" y="480205"/>
                </a:cubicBezTo>
                <a:lnTo>
                  <a:pt x="466736" y="478205"/>
                </a:lnTo>
                <a:lnTo>
                  <a:pt x="465879" y="476300"/>
                </a:lnTo>
                <a:lnTo>
                  <a:pt x="424255" y="388098"/>
                </a:lnTo>
                <a:cubicBezTo>
                  <a:pt x="366152" y="373810"/>
                  <a:pt x="296715" y="379335"/>
                  <a:pt x="255377" y="404767"/>
                </a:cubicBezTo>
                <a:close/>
                <a:moveTo>
                  <a:pt x="306240" y="257796"/>
                </a:moveTo>
                <a:cubicBezTo>
                  <a:pt x="287857" y="257796"/>
                  <a:pt x="272903" y="272750"/>
                  <a:pt x="272903" y="291134"/>
                </a:cubicBezTo>
                <a:cubicBezTo>
                  <a:pt x="272903" y="309517"/>
                  <a:pt x="287857" y="324471"/>
                  <a:pt x="306240" y="324471"/>
                </a:cubicBezTo>
                <a:cubicBezTo>
                  <a:pt x="324623" y="324471"/>
                  <a:pt x="339578" y="309517"/>
                  <a:pt x="339578" y="291134"/>
                </a:cubicBezTo>
                <a:cubicBezTo>
                  <a:pt x="339578" y="272750"/>
                  <a:pt x="324623" y="257796"/>
                  <a:pt x="306240" y="257796"/>
                </a:cubicBez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a:p>
        </p:txBody>
      </p:sp>
      <p:sp>
        <p:nvSpPr>
          <p:cNvPr id="19" name="TextBox 19"/>
          <p:cNvSpPr txBox="1"/>
          <p:nvPr/>
        </p:nvSpPr>
        <p:spPr>
          <a:xfrm>
            <a:off x="1496862" y="1711301"/>
            <a:ext cx="3053903" cy="523220"/>
          </a:xfrm>
          <a:prstGeom prst="rect">
            <a:avLst/>
          </a:prstGeom>
          <a:noFill/>
        </p:spPr>
        <p:txBody>
          <a:bodyPr vert="horz" wrap="square" lIns="91440" tIns="45720" rIns="91440" bIns="45720" rtlCol="0" anchor="t">
            <a:spAutoFit/>
          </a:bodyPr>
          <a:lstStyle/>
          <a:p>
            <a:pPr marL="0" algn="ctr">
              <a:defRPr/>
            </a:pPr>
            <a:r>
              <a:rPr lang="en-US" sz="2800" b="1" dirty="0">
                <a:solidFill>
                  <a:srgbClr val="778495"/>
                </a:solidFill>
                <a:latin typeface="微软雅黑"/>
                <a:ea typeface="微软雅黑"/>
              </a:rPr>
              <a:t>Costco</a:t>
            </a:r>
            <a:endParaRPr lang="en-US" sz="2800" dirty="0"/>
          </a:p>
        </p:txBody>
      </p:sp>
      <p:sp>
        <p:nvSpPr>
          <p:cNvPr id="21" name="TextBox 21"/>
          <p:cNvSpPr txBox="1"/>
          <p:nvPr/>
        </p:nvSpPr>
        <p:spPr>
          <a:xfrm>
            <a:off x="9178289" y="1715876"/>
            <a:ext cx="3053903" cy="523220"/>
          </a:xfrm>
          <a:prstGeom prst="rect">
            <a:avLst/>
          </a:prstGeom>
          <a:noFill/>
        </p:spPr>
        <p:txBody>
          <a:bodyPr vert="horz" wrap="square" lIns="91440" tIns="45720" rIns="91440" bIns="45720" rtlCol="0" anchor="t">
            <a:spAutoFit/>
          </a:bodyPr>
          <a:lstStyle/>
          <a:p>
            <a:pPr marL="0" algn="ctr">
              <a:defRPr/>
            </a:pPr>
            <a:r>
              <a:rPr lang="en-US" sz="2800" b="1" dirty="0">
                <a:solidFill>
                  <a:srgbClr val="778495"/>
                </a:solidFill>
                <a:latin typeface="微软雅黑"/>
                <a:ea typeface="微软雅黑"/>
              </a:rPr>
              <a:t>Netflix</a:t>
            </a:r>
            <a:endParaRPr lang="en-US" sz="2800" dirty="0"/>
          </a:p>
        </p:txBody>
      </p:sp>
      <p:pic>
        <p:nvPicPr>
          <p:cNvPr id="25" name="Picture 24" descr="A close-up of a logo&#10;&#10;AI-generated content may be incorrect.">
            <a:extLst>
              <a:ext uri="{FF2B5EF4-FFF2-40B4-BE49-F238E27FC236}">
                <a16:creationId xmlns:a16="http://schemas.microsoft.com/office/drawing/2014/main" id="{54761304-5AF8-D74E-1B9D-750A7F267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813" y="2103109"/>
            <a:ext cx="2906308" cy="2493349"/>
          </a:xfrm>
          <a:prstGeom prst="rect">
            <a:avLst/>
          </a:prstGeom>
        </p:spPr>
      </p:pic>
      <p:pic>
        <p:nvPicPr>
          <p:cNvPr id="26" name="Picture 25">
            <a:extLst>
              <a:ext uri="{FF2B5EF4-FFF2-40B4-BE49-F238E27FC236}">
                <a16:creationId xmlns:a16="http://schemas.microsoft.com/office/drawing/2014/main" id="{91AC62B0-5F20-CE2C-4BCF-FF740228DE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37479" y="2421369"/>
            <a:ext cx="3394713" cy="1892717"/>
          </a:xfrm>
          <a:prstGeom prst="rect">
            <a:avLst/>
          </a:prstGeom>
        </p:spPr>
      </p:pic>
      <p:sp>
        <p:nvSpPr>
          <p:cNvPr id="27" name="TextBox 5">
            <a:extLst>
              <a:ext uri="{FF2B5EF4-FFF2-40B4-BE49-F238E27FC236}">
                <a16:creationId xmlns:a16="http://schemas.microsoft.com/office/drawing/2014/main" id="{B291DB55-BF19-EF7B-0B15-D4D1FA158B57}"/>
              </a:ext>
            </a:extLst>
          </p:cNvPr>
          <p:cNvSpPr txBox="1"/>
          <p:nvPr/>
        </p:nvSpPr>
        <p:spPr>
          <a:xfrm>
            <a:off x="363398" y="4593990"/>
            <a:ext cx="11506201" cy="461665"/>
          </a:xfrm>
          <a:prstGeom prst="rect">
            <a:avLst/>
          </a:prstGeom>
          <a:noFill/>
        </p:spPr>
        <p:txBody>
          <a:bodyPr vert="horz" wrap="square" lIns="91440" tIns="45720" rIns="91440" bIns="45720" rtlCol="0" anchor="t">
            <a:spAutoFit/>
          </a:bodyPr>
          <a:lstStyle/>
          <a:p>
            <a:pPr algn="ctr">
              <a:defRPr/>
            </a:pPr>
            <a:r>
              <a:rPr lang="en-US" sz="2400" b="1" dirty="0">
                <a:solidFill>
                  <a:schemeClr val="tx1">
                    <a:lumMod val="75000"/>
                    <a:lumOff val="25000"/>
                  </a:schemeClr>
                </a:solidFill>
                <a:latin typeface="微软雅黑"/>
                <a:ea typeface="微软雅黑"/>
              </a:rPr>
              <a:t> </a:t>
            </a:r>
            <a:r>
              <a:rPr lang="es-ES" sz="2400" dirty="0"/>
              <a:t>Si recomiendas a alguien que active la membresía, te pagan.</a:t>
            </a:r>
            <a:endParaRPr lang="en-US" sz="2400" dirty="0">
              <a:solidFill>
                <a:schemeClr val="tx1">
                  <a:lumMod val="75000"/>
                  <a:lumOff val="25000"/>
                </a:schemeClr>
              </a:solidFill>
            </a:endParaRPr>
          </a:p>
        </p:txBody>
      </p:sp>
      <p:pic>
        <p:nvPicPr>
          <p:cNvPr id="18" name="Picture 17" descr="A logo with a shield and text&#10;&#10;AI-generated content may be incorrect.">
            <a:extLst>
              <a:ext uri="{FF2B5EF4-FFF2-40B4-BE49-F238E27FC236}">
                <a16:creationId xmlns:a16="http://schemas.microsoft.com/office/drawing/2014/main" id="{D7D9D1F1-C0A8-93F3-8A62-C0B7661E5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4296" y="1290656"/>
            <a:ext cx="2558408" cy="2558408"/>
          </a:xfrm>
          <a:prstGeom prst="rect">
            <a:avLst/>
          </a:prstGeom>
          <a:effectLst>
            <a:glow rad="101600">
              <a:schemeClr val="bg2">
                <a:alpha val="60000"/>
              </a:schemeClr>
            </a:glow>
          </a:effectLst>
        </p:spPr>
      </p:pic>
      <p:sp>
        <p:nvSpPr>
          <p:cNvPr id="20" name="Freeform 4">
            <a:extLst>
              <a:ext uri="{FF2B5EF4-FFF2-40B4-BE49-F238E27FC236}">
                <a16:creationId xmlns:a16="http://schemas.microsoft.com/office/drawing/2014/main" id="{1B0E6890-0957-8CE7-9226-25FB760F6095}"/>
              </a:ext>
            </a:extLst>
          </p:cNvPr>
          <p:cNvSpPr/>
          <p:nvPr/>
        </p:nvSpPr>
        <p:spPr>
          <a:xfrm>
            <a:off x="1520158" y="6230410"/>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2" name="Freeform 5">
            <a:extLst>
              <a:ext uri="{FF2B5EF4-FFF2-40B4-BE49-F238E27FC236}">
                <a16:creationId xmlns:a16="http://schemas.microsoft.com/office/drawing/2014/main" id="{7A8D6E04-B214-B2E4-7DAB-E1F069D7CC80}"/>
              </a:ext>
            </a:extLst>
          </p:cNvPr>
          <p:cNvSpPr/>
          <p:nvPr/>
        </p:nvSpPr>
        <p:spPr>
          <a:xfrm rot="5400000">
            <a:off x="3956931" y="383173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3" name="Freeform 4">
            <a:extLst>
              <a:ext uri="{FF2B5EF4-FFF2-40B4-BE49-F238E27FC236}">
                <a16:creationId xmlns:a16="http://schemas.microsoft.com/office/drawing/2014/main" id="{017D98FA-FEA4-E382-AFF1-C627E1BA2DCD}"/>
              </a:ext>
            </a:extLst>
          </p:cNvPr>
          <p:cNvSpPr/>
          <p:nvPr/>
        </p:nvSpPr>
        <p:spPr>
          <a:xfrm>
            <a:off x="5101558" y="6211361"/>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4" name="Freeform 5">
            <a:extLst>
              <a:ext uri="{FF2B5EF4-FFF2-40B4-BE49-F238E27FC236}">
                <a16:creationId xmlns:a16="http://schemas.microsoft.com/office/drawing/2014/main" id="{9BFC67CB-53D3-91CE-080B-68A22F69A8EB}"/>
              </a:ext>
            </a:extLst>
          </p:cNvPr>
          <p:cNvSpPr/>
          <p:nvPr/>
        </p:nvSpPr>
        <p:spPr>
          <a:xfrm rot="5400000">
            <a:off x="7986006" y="366981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8" name="Freeform 4">
            <a:extLst>
              <a:ext uri="{FF2B5EF4-FFF2-40B4-BE49-F238E27FC236}">
                <a16:creationId xmlns:a16="http://schemas.microsoft.com/office/drawing/2014/main" id="{71E585F4-0FAD-8FBE-BA2E-A85B05FA009A}"/>
              </a:ext>
            </a:extLst>
          </p:cNvPr>
          <p:cNvSpPr/>
          <p:nvPr/>
        </p:nvSpPr>
        <p:spPr>
          <a:xfrm>
            <a:off x="1672558" y="88582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9" name="Freeform 5">
            <a:extLst>
              <a:ext uri="{FF2B5EF4-FFF2-40B4-BE49-F238E27FC236}">
                <a16:creationId xmlns:a16="http://schemas.microsoft.com/office/drawing/2014/main" id="{2B3F50E3-1A01-953D-CC2F-B97116762CC8}"/>
              </a:ext>
            </a:extLst>
          </p:cNvPr>
          <p:cNvSpPr/>
          <p:nvPr/>
        </p:nvSpPr>
        <p:spPr>
          <a:xfrm rot="5400000">
            <a:off x="4109331" y="-151284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0" name="Freeform 4">
            <a:extLst>
              <a:ext uri="{FF2B5EF4-FFF2-40B4-BE49-F238E27FC236}">
                <a16:creationId xmlns:a16="http://schemas.microsoft.com/office/drawing/2014/main" id="{453100B6-23D3-189F-818E-56A7242C954D}"/>
              </a:ext>
            </a:extLst>
          </p:cNvPr>
          <p:cNvSpPr/>
          <p:nvPr/>
        </p:nvSpPr>
        <p:spPr>
          <a:xfrm>
            <a:off x="5253958" y="86677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1" name="Freeform 5">
            <a:extLst>
              <a:ext uri="{FF2B5EF4-FFF2-40B4-BE49-F238E27FC236}">
                <a16:creationId xmlns:a16="http://schemas.microsoft.com/office/drawing/2014/main" id="{9BAC0E13-7DDE-16DC-758F-C6E6A13F8890}"/>
              </a:ext>
            </a:extLst>
          </p:cNvPr>
          <p:cNvSpPr/>
          <p:nvPr/>
        </p:nvSpPr>
        <p:spPr>
          <a:xfrm rot="5400000">
            <a:off x="8138406" y="-167477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TextBox 5">
            <a:extLst>
              <a:ext uri="{FF2B5EF4-FFF2-40B4-BE49-F238E27FC236}">
                <a16:creationId xmlns:a16="http://schemas.microsoft.com/office/drawing/2014/main" id="{6681B2CF-B2FC-D10F-D78C-0FA1E97504EB}"/>
              </a:ext>
            </a:extLst>
          </p:cNvPr>
          <p:cNvSpPr txBox="1"/>
          <p:nvPr/>
        </p:nvSpPr>
        <p:spPr>
          <a:xfrm>
            <a:off x="-699559" y="5046688"/>
            <a:ext cx="11506201" cy="461665"/>
          </a:xfrm>
          <a:prstGeom prst="rect">
            <a:avLst/>
          </a:prstGeom>
          <a:noFill/>
        </p:spPr>
        <p:txBody>
          <a:bodyPr vert="horz" wrap="square" lIns="91440" tIns="45720" rIns="91440" bIns="45720" rtlCol="0" anchor="t">
            <a:spAutoFit/>
          </a:bodyPr>
          <a:lstStyle/>
          <a:p>
            <a:pPr algn="ctr">
              <a:defRPr/>
            </a:pPr>
            <a:r>
              <a:rPr lang="en-US" sz="2400" b="1" dirty="0">
                <a:solidFill>
                  <a:schemeClr val="tx1">
                    <a:lumMod val="75000"/>
                    <a:lumOff val="25000"/>
                  </a:schemeClr>
                </a:solidFill>
                <a:latin typeface="微软雅黑"/>
                <a:ea typeface="微软雅黑"/>
              </a:rPr>
              <a:t> </a:t>
            </a:r>
            <a:r>
              <a:rPr lang="es-ES" sz="2400" dirty="0">
                <a:solidFill>
                  <a:schemeClr val="tx1">
                    <a:lumMod val="75000"/>
                    <a:lumOff val="25000"/>
                  </a:schemeClr>
                </a:solidFill>
              </a:rPr>
              <a:t>La pregunta del</a:t>
            </a:r>
            <a:endParaRPr lang="en-US" sz="2400" dirty="0">
              <a:solidFill>
                <a:schemeClr val="tx1">
                  <a:lumMod val="75000"/>
                  <a:lumOff val="25000"/>
                </a:schemeClr>
              </a:solidFill>
            </a:endParaRPr>
          </a:p>
        </p:txBody>
      </p:sp>
      <p:sp>
        <p:nvSpPr>
          <p:cNvPr id="4" name="AutoShape 35">
            <a:extLst>
              <a:ext uri="{FF2B5EF4-FFF2-40B4-BE49-F238E27FC236}">
                <a16:creationId xmlns:a16="http://schemas.microsoft.com/office/drawing/2014/main" id="{E2533CF7-5E0F-DEC7-96CB-30AB8497B6F9}"/>
              </a:ext>
            </a:extLst>
          </p:cNvPr>
          <p:cNvSpPr/>
          <p:nvPr/>
        </p:nvSpPr>
        <p:spPr>
          <a:xfrm>
            <a:off x="6270367" y="4745215"/>
            <a:ext cx="1985433" cy="869341"/>
          </a:xfrm>
          <a:prstGeom prst="rect">
            <a:avLst/>
          </a:prstGeom>
        </p:spPr>
        <p:txBody>
          <a:bodyPr vert="horz" wrap="square" lIns="0" tIns="0" rIns="0" bIns="0" anchor="b">
            <a:spAutoFit/>
          </a:bodyPr>
          <a:lstStyle/>
          <a:p>
            <a:pPr>
              <a:lnSpc>
                <a:spcPct val="150000"/>
              </a:lnSpc>
            </a:pPr>
            <a:r>
              <a:rPr lang="en-US" altLang="zh-CN" sz="3600" b="1" dirty="0" err="1">
                <a:solidFill>
                  <a:srgbClr val="FF0000"/>
                </a:solidFill>
                <a:latin typeface="微软雅黑"/>
                <a:ea typeface="微软雅黑"/>
              </a:rPr>
              <a:t>Mi</a:t>
            </a:r>
            <a:r>
              <a:rPr lang="en-US" altLang="zh-CN" sz="3600" b="1" dirty="0" err="1">
                <a:solidFill>
                  <a:schemeClr val="accent1">
                    <a:lumMod val="75000"/>
                  </a:schemeClr>
                </a:solidFill>
                <a:latin typeface="微软雅黑"/>
                <a:ea typeface="微软雅黑"/>
              </a:rPr>
              <a:t>ll</a:t>
            </a:r>
            <a:r>
              <a:rPr lang="en-US" sz="4200" b="1" dirty="0" err="1">
                <a:solidFill>
                  <a:srgbClr val="002060"/>
                </a:solidFill>
              </a:rPr>
              <a:t>ó</a:t>
            </a:r>
            <a:r>
              <a:rPr lang="en-US" altLang="zh-CN" sz="36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6" name="TextBox 5">
            <a:extLst>
              <a:ext uri="{FF2B5EF4-FFF2-40B4-BE49-F238E27FC236}">
                <a16:creationId xmlns:a16="http://schemas.microsoft.com/office/drawing/2014/main" id="{ED5BA544-9EB5-A553-B9A6-05C4B7F0B480}"/>
              </a:ext>
            </a:extLst>
          </p:cNvPr>
          <p:cNvSpPr txBox="1"/>
          <p:nvPr/>
        </p:nvSpPr>
        <p:spPr>
          <a:xfrm>
            <a:off x="121100" y="5586337"/>
            <a:ext cx="11506201" cy="461665"/>
          </a:xfrm>
          <a:prstGeom prst="rect">
            <a:avLst/>
          </a:prstGeom>
          <a:noFill/>
        </p:spPr>
        <p:txBody>
          <a:bodyPr vert="horz" wrap="square" lIns="91440" tIns="45720" rIns="91440" bIns="45720" rtlCol="0" anchor="t">
            <a:spAutoFit/>
          </a:bodyPr>
          <a:lstStyle/>
          <a:p>
            <a:pPr algn="ctr">
              <a:defRPr/>
            </a:pPr>
            <a:r>
              <a:rPr lang="en-US" sz="2400" b="1" dirty="0">
                <a:solidFill>
                  <a:schemeClr val="tx1">
                    <a:lumMod val="75000"/>
                    <a:lumOff val="25000"/>
                  </a:schemeClr>
                </a:solidFill>
                <a:latin typeface="微软雅黑"/>
                <a:ea typeface="微软雅黑"/>
              </a:rPr>
              <a:t> </a:t>
            </a:r>
            <a:r>
              <a:rPr lang="es-ES" sz="2400" dirty="0"/>
              <a:t>Si tú no consumes en Costco, ¿Costco gana dinero?</a:t>
            </a:r>
            <a:endParaRPr lang="en-US" sz="2400" dirty="0">
              <a:solidFill>
                <a:schemeClr val="tx1">
                  <a:lumMod val="75000"/>
                  <a:lumOff val="25000"/>
                </a:schemeClr>
              </a:solidFill>
            </a:endParaRPr>
          </a:p>
        </p:txBody>
      </p:sp>
      <p:sp>
        <p:nvSpPr>
          <p:cNvPr id="2" name="AutoShape 35">
            <a:extLst>
              <a:ext uri="{FF2B5EF4-FFF2-40B4-BE49-F238E27FC236}">
                <a16:creationId xmlns:a16="http://schemas.microsoft.com/office/drawing/2014/main" id="{AB37C997-F2C6-E471-2BBA-9ED80E68AF74}"/>
              </a:ext>
            </a:extLst>
          </p:cNvPr>
          <p:cNvSpPr/>
          <p:nvPr/>
        </p:nvSpPr>
        <p:spPr>
          <a:xfrm>
            <a:off x="363398" y="-469803"/>
            <a:ext cx="10567743"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5400" b="1" dirty="0" err="1">
                <a:solidFill>
                  <a:srgbClr val="FF0000"/>
                </a:solidFill>
                <a:latin typeface="微软雅黑"/>
                <a:ea typeface="微软雅黑"/>
              </a:rPr>
              <a:t>Conoces</a:t>
            </a:r>
            <a:r>
              <a:rPr lang="en-US" altLang="zh-CN" sz="5400" b="1" dirty="0">
                <a:solidFill>
                  <a:schemeClr val="accent1">
                    <a:lumMod val="75000"/>
                  </a:schemeClr>
                </a:solidFill>
                <a:latin typeface="微软雅黑"/>
                <a:ea typeface="微软雅黑"/>
              </a:rPr>
              <a:t> </a:t>
            </a:r>
            <a:r>
              <a:rPr lang="en-US" altLang="zh-CN" sz="5400" b="1" dirty="0" err="1">
                <a:solidFill>
                  <a:schemeClr val="accent1">
                    <a:lumMod val="75000"/>
                  </a:schemeClr>
                </a:solidFill>
                <a:latin typeface="微软雅黑"/>
                <a:ea typeface="微软雅黑"/>
              </a:rPr>
              <a:t>estas</a:t>
            </a:r>
            <a:r>
              <a:rPr lang="en-US" altLang="zh-CN" sz="5400" b="1" dirty="0">
                <a:solidFill>
                  <a:schemeClr val="accent1">
                    <a:lumMod val="75000"/>
                  </a:schemeClr>
                </a:solidFill>
                <a:latin typeface="微软雅黑"/>
                <a:ea typeface="微软雅黑"/>
              </a:rPr>
              <a:t> </a:t>
            </a:r>
            <a:r>
              <a:rPr lang="en-US" altLang="zh-CN" sz="5400" b="1" dirty="0" err="1">
                <a:solidFill>
                  <a:schemeClr val="tx1">
                    <a:lumMod val="65000"/>
                    <a:lumOff val="35000"/>
                  </a:schemeClr>
                </a:solidFill>
                <a:latin typeface="微软雅黑"/>
                <a:ea typeface="微软雅黑"/>
              </a:rPr>
              <a:t>empresas</a:t>
            </a:r>
            <a:r>
              <a:rPr lang="en-US" altLang="zh-CN" sz="5400" b="1" dirty="0">
                <a:solidFill>
                  <a:schemeClr val="tx1">
                    <a:lumMod val="65000"/>
                    <a:lumOff val="35000"/>
                  </a:schemeClr>
                </a:solidFill>
                <a:latin typeface="微软雅黑"/>
                <a:ea typeface="微软雅黑"/>
              </a:rPr>
              <a:t>? </a:t>
            </a:r>
            <a:r>
              <a:rPr lang="en-US" altLang="zh-CN" sz="5400" b="1" dirty="0">
                <a:solidFill>
                  <a:schemeClr val="accent1"/>
                </a:solidFill>
                <a:latin typeface="微软雅黑"/>
                <a:ea typeface="微软雅黑"/>
              </a:rPr>
              <a:t> </a:t>
            </a:r>
            <a:endParaRPr lang="zh-CN" altLang="en-US" sz="5400" b="1" i="0" u="none" baseline="0" dirty="0">
              <a:solidFill>
                <a:schemeClr val="accent1"/>
              </a:solidFill>
              <a:latin typeface="微软雅黑"/>
              <a:ea typeface="微软雅黑"/>
            </a:endParaRPr>
          </a:p>
        </p:txBody>
      </p:sp>
      <p:sp>
        <p:nvSpPr>
          <p:cNvPr id="7" name="TextBox 6">
            <a:extLst>
              <a:ext uri="{FF2B5EF4-FFF2-40B4-BE49-F238E27FC236}">
                <a16:creationId xmlns:a16="http://schemas.microsoft.com/office/drawing/2014/main" id="{808C53B7-D085-BF09-89A2-F9F8A0EF963A}"/>
              </a:ext>
            </a:extLst>
          </p:cNvPr>
          <p:cNvSpPr txBox="1"/>
          <p:nvPr/>
        </p:nvSpPr>
        <p:spPr>
          <a:xfrm rot="10800000">
            <a:off x="-99370" y="-100861"/>
            <a:ext cx="759770" cy="923330"/>
          </a:xfrm>
          <a:prstGeom prst="rect">
            <a:avLst/>
          </a:prstGeom>
          <a:noFill/>
        </p:spPr>
        <p:txBody>
          <a:bodyPr wrap="square">
            <a:spAutoFit/>
          </a:bodyPr>
          <a:lstStyle/>
          <a:p>
            <a:r>
              <a:rPr lang="en-US" altLang="zh-CN" sz="5400" b="1" dirty="0">
                <a:solidFill>
                  <a:srgbClr val="FF0000"/>
                </a:solidFill>
                <a:latin typeface="微软雅黑"/>
                <a:ea typeface="微软雅黑"/>
              </a:rPr>
              <a:t>?</a:t>
            </a:r>
            <a:r>
              <a:rPr lang="en-US" altLang="zh-CN" sz="1800" b="1" dirty="0">
                <a:solidFill>
                  <a:srgbClr val="FF0000"/>
                </a:solidFill>
                <a:latin typeface="微软雅黑"/>
                <a:ea typeface="微软雅黑"/>
              </a:rPr>
              <a:t> </a:t>
            </a:r>
            <a:endParaRPr 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27"/>
                                        </p:tgtEl>
                                      </p:cBhvr>
                                    </p:animEffect>
                                    <p:set>
                                      <p:cBhvr>
                                        <p:cTn id="7" dur="1" fill="hold">
                                          <p:stCondLst>
                                            <p:cond delay="0"/>
                                          </p:stCondLst>
                                        </p:cTn>
                                        <p:tgtEl>
                                          <p:spTgt spid="27"/>
                                        </p:tgtEl>
                                        <p:attrNameLst>
                                          <p:attrName>style.visibility</p:attrName>
                                        </p:attrNameLst>
                                      </p:cBhvr>
                                      <p:to>
                                        <p:strVal val="visible"/>
                                      </p:to>
                                    </p:set>
                                  </p:childTnLst>
                                </p:cTn>
                              </p:par>
                              <p:par>
                                <p:cTn id="8" presetID="2" presetClass="entr" presetSubtype="9" decel="62000" fill="hold" grpId="0" nodeType="withEffect">
                                  <p:stCondLst>
                                    <p:cond delay="0"/>
                                  </p:stCondLst>
                                  <p:childTnLst>
                                    <p:anim calcmode="lin" valueType="num">
                                      <p:cBhvr additive="base">
                                        <p:cTn id="9" dur="1000" fill="hold"/>
                                        <p:tgtEl>
                                          <p:spTgt spid="20"/>
                                        </p:tgtEl>
                                        <p:attrNameLst>
                                          <p:attrName>ppt_x</p:attrName>
                                        </p:attrNameLst>
                                      </p:cBhvr>
                                      <p:tavLst>
                                        <p:tav tm="0">
                                          <p:val>
                                            <p:strVal val="0-#ppt_w/2"/>
                                          </p:val>
                                        </p:tav>
                                        <p:tav tm="100000">
                                          <p:val>
                                            <p:strVal val="#ppt_x"/>
                                          </p:val>
                                        </p:tav>
                                      </p:tavLst>
                                    </p:anim>
                                    <p:anim calcmode="lin" valueType="num">
                                      <p:cBhvr additive="base">
                                        <p:cTn id="10" dur="1000" fill="hold"/>
                                        <p:tgtEl>
                                          <p:spTgt spid="20"/>
                                        </p:tgtEl>
                                        <p:attrNameLst>
                                          <p:attrName>ppt_y</p:attrName>
                                        </p:attrNameLst>
                                      </p:cBhvr>
                                      <p:tavLst>
                                        <p:tav tm="0">
                                          <p:val>
                                            <p:strVal val="0-#ppt_h/2"/>
                                          </p:val>
                                        </p:tav>
                                        <p:tav tm="100000">
                                          <p:val>
                                            <p:strVal val="#ppt_y"/>
                                          </p:val>
                                        </p:tav>
                                      </p:tavLst>
                                    </p:anim>
                                    <p:set>
                                      <p:cBhvr>
                                        <p:cTn id="11" dur="1" fill="hold">
                                          <p:stCondLst>
                                            <p:cond delay="0"/>
                                          </p:stCondLst>
                                        </p:cTn>
                                        <p:tgtEl>
                                          <p:spTgt spid="20"/>
                                        </p:tgtEl>
                                        <p:attrNameLst>
                                          <p:attrName>style.visibility</p:attrName>
                                        </p:attrNameLst>
                                      </p:cBhvr>
                                      <p:to>
                                        <p:strVal val="visible"/>
                                      </p:to>
                                    </p:set>
                                  </p:childTnLst>
                                </p:cTn>
                              </p:par>
                              <p:par>
                                <p:cTn id="12" presetID="2" presetClass="entr" presetSubtype="6" decel="62000" fill="hold" grpId="0" nodeType="withEffect">
                                  <p:stCondLst>
                                    <p:cond delay="0"/>
                                  </p:stCondLst>
                                  <p:childTnLst>
                                    <p:anim calcmode="lin" valueType="num">
                                      <p:cBhvr additive="base">
                                        <p:cTn id="13" dur="1000" fill="hold"/>
                                        <p:tgtEl>
                                          <p:spTgt spid="22"/>
                                        </p:tgtEl>
                                        <p:attrNameLst>
                                          <p:attrName>ppt_x</p:attrName>
                                        </p:attrNameLst>
                                      </p:cBhvr>
                                      <p:tavLst>
                                        <p:tav tm="0">
                                          <p:val>
                                            <p:strVal val="1+#ppt_w/2"/>
                                          </p:val>
                                        </p:tav>
                                        <p:tav tm="100000">
                                          <p:val>
                                            <p:strVal val="#ppt_x"/>
                                          </p:val>
                                        </p:tav>
                                      </p:tavLst>
                                    </p:anim>
                                    <p:anim calcmode="lin" valueType="num">
                                      <p:cBhvr additive="base">
                                        <p:cTn id="14" dur="1000" fill="hold"/>
                                        <p:tgtEl>
                                          <p:spTgt spid="22"/>
                                        </p:tgtEl>
                                        <p:attrNameLst>
                                          <p:attrName>ppt_y</p:attrName>
                                        </p:attrNameLst>
                                      </p:cBhvr>
                                      <p:tavLst>
                                        <p:tav tm="0">
                                          <p:val>
                                            <p:strVal val="1+#ppt_h/2"/>
                                          </p:val>
                                        </p:tav>
                                        <p:tav tm="100000">
                                          <p:val>
                                            <p:strVal val="#ppt_y"/>
                                          </p:val>
                                        </p:tav>
                                      </p:tavLst>
                                    </p:anim>
                                    <p:set>
                                      <p:cBhvr>
                                        <p:cTn id="15" dur="1" fill="hold">
                                          <p:stCondLst>
                                            <p:cond delay="0"/>
                                          </p:stCondLst>
                                        </p:cTn>
                                        <p:tgtEl>
                                          <p:spTgt spid="22"/>
                                        </p:tgtEl>
                                        <p:attrNameLst>
                                          <p:attrName>style.visibility</p:attrName>
                                        </p:attrNameLst>
                                      </p:cBhvr>
                                      <p:to>
                                        <p:strVal val="visible"/>
                                      </p:to>
                                    </p:set>
                                  </p:childTnLst>
                                </p:cTn>
                              </p:par>
                              <p:par>
                                <p:cTn id="16" presetID="2" presetClass="entr" presetSubtype="9" decel="62000" fill="hold" grpId="0" nodeType="withEffect">
                                  <p:stCondLst>
                                    <p:cond delay="0"/>
                                  </p:stCondLst>
                                  <p:childTnLst>
                                    <p:anim calcmode="lin" valueType="num">
                                      <p:cBhvr additive="base">
                                        <p:cTn id="17" dur="1000" fill="hold"/>
                                        <p:tgtEl>
                                          <p:spTgt spid="23"/>
                                        </p:tgtEl>
                                        <p:attrNameLst>
                                          <p:attrName>ppt_x</p:attrName>
                                        </p:attrNameLst>
                                      </p:cBhvr>
                                      <p:tavLst>
                                        <p:tav tm="0">
                                          <p:val>
                                            <p:strVal val="0-#ppt_w/2"/>
                                          </p:val>
                                        </p:tav>
                                        <p:tav tm="100000">
                                          <p:val>
                                            <p:strVal val="#ppt_x"/>
                                          </p:val>
                                        </p:tav>
                                      </p:tavLst>
                                    </p:anim>
                                    <p:anim calcmode="lin" valueType="num">
                                      <p:cBhvr additive="base">
                                        <p:cTn id="18" dur="1000" fill="hold"/>
                                        <p:tgtEl>
                                          <p:spTgt spid="23"/>
                                        </p:tgtEl>
                                        <p:attrNameLst>
                                          <p:attrName>ppt_y</p:attrName>
                                        </p:attrNameLst>
                                      </p:cBhvr>
                                      <p:tavLst>
                                        <p:tav tm="0">
                                          <p:val>
                                            <p:strVal val="0-#ppt_h/2"/>
                                          </p:val>
                                        </p:tav>
                                        <p:tav tm="100000">
                                          <p:val>
                                            <p:strVal val="#ppt_y"/>
                                          </p:val>
                                        </p:tav>
                                      </p:tavLst>
                                    </p:anim>
                                    <p:set>
                                      <p:cBhvr>
                                        <p:cTn id="19" dur="1" fill="hold">
                                          <p:stCondLst>
                                            <p:cond delay="0"/>
                                          </p:stCondLst>
                                        </p:cTn>
                                        <p:tgtEl>
                                          <p:spTgt spid="23"/>
                                        </p:tgtEl>
                                        <p:attrNameLst>
                                          <p:attrName>style.visibility</p:attrName>
                                        </p:attrNameLst>
                                      </p:cBhvr>
                                      <p:to>
                                        <p:strVal val="visible"/>
                                      </p:to>
                                    </p:set>
                                  </p:childTnLst>
                                </p:cTn>
                              </p:par>
                              <p:par>
                                <p:cTn id="20" presetID="2" presetClass="entr" presetSubtype="6" decel="62000" fill="hold" grpId="0" nodeType="withEffect">
                                  <p:stCondLst>
                                    <p:cond delay="0"/>
                                  </p:stCondLst>
                                  <p:childTnLst>
                                    <p:anim calcmode="lin" valueType="num">
                                      <p:cBhvr additive="base">
                                        <p:cTn id="21" dur="1000" fill="hold"/>
                                        <p:tgtEl>
                                          <p:spTgt spid="24"/>
                                        </p:tgtEl>
                                        <p:attrNameLst>
                                          <p:attrName>ppt_x</p:attrName>
                                        </p:attrNameLst>
                                      </p:cBhvr>
                                      <p:tavLst>
                                        <p:tav tm="0">
                                          <p:val>
                                            <p:strVal val="1+#ppt_w/2"/>
                                          </p:val>
                                        </p:tav>
                                        <p:tav tm="100000">
                                          <p:val>
                                            <p:strVal val="#ppt_x"/>
                                          </p:val>
                                        </p:tav>
                                      </p:tavLst>
                                    </p:anim>
                                    <p:anim calcmode="lin" valueType="num">
                                      <p:cBhvr additive="base">
                                        <p:cTn id="22" dur="1000" fill="hold"/>
                                        <p:tgtEl>
                                          <p:spTgt spid="24"/>
                                        </p:tgtEl>
                                        <p:attrNameLst>
                                          <p:attrName>ppt_y</p:attrName>
                                        </p:attrNameLst>
                                      </p:cBhvr>
                                      <p:tavLst>
                                        <p:tav tm="0">
                                          <p:val>
                                            <p:strVal val="1+#ppt_h/2"/>
                                          </p:val>
                                        </p:tav>
                                        <p:tav tm="100000">
                                          <p:val>
                                            <p:strVal val="#ppt_y"/>
                                          </p:val>
                                        </p:tav>
                                      </p:tavLst>
                                    </p:anim>
                                    <p:set>
                                      <p:cBhvr>
                                        <p:cTn id="23" dur="1" fill="hold">
                                          <p:stCondLst>
                                            <p:cond delay="0"/>
                                          </p:stCondLst>
                                        </p:cTn>
                                        <p:tgtEl>
                                          <p:spTgt spid="24"/>
                                        </p:tgtEl>
                                        <p:attrNameLst>
                                          <p:attrName>style.visibility</p:attrName>
                                        </p:attrNameLst>
                                      </p:cBhvr>
                                      <p:to>
                                        <p:strVal val="visible"/>
                                      </p:to>
                                    </p:set>
                                  </p:childTnLst>
                                </p:cTn>
                              </p:par>
                              <p:par>
                                <p:cTn id="24" presetID="2" presetClass="entr" presetSubtype="9" decel="62000" fill="hold" grpId="0" nodeType="withEffect">
                                  <p:stCondLst>
                                    <p:cond delay="0"/>
                                  </p:stCondLst>
                                  <p:childTnLst>
                                    <p:anim calcmode="lin" valueType="num">
                                      <p:cBhvr additive="base">
                                        <p:cTn id="25" dur="1000" fill="hold"/>
                                        <p:tgtEl>
                                          <p:spTgt spid="28"/>
                                        </p:tgtEl>
                                        <p:attrNameLst>
                                          <p:attrName>ppt_x</p:attrName>
                                        </p:attrNameLst>
                                      </p:cBhvr>
                                      <p:tavLst>
                                        <p:tav tm="0">
                                          <p:val>
                                            <p:strVal val="0-#ppt_w/2"/>
                                          </p:val>
                                        </p:tav>
                                        <p:tav tm="100000">
                                          <p:val>
                                            <p:strVal val="#ppt_x"/>
                                          </p:val>
                                        </p:tav>
                                      </p:tavLst>
                                    </p:anim>
                                    <p:anim calcmode="lin" valueType="num">
                                      <p:cBhvr additive="base">
                                        <p:cTn id="26" dur="1000" fill="hold"/>
                                        <p:tgtEl>
                                          <p:spTgt spid="28"/>
                                        </p:tgtEl>
                                        <p:attrNameLst>
                                          <p:attrName>ppt_y</p:attrName>
                                        </p:attrNameLst>
                                      </p:cBhvr>
                                      <p:tavLst>
                                        <p:tav tm="0">
                                          <p:val>
                                            <p:strVal val="0-#ppt_h/2"/>
                                          </p:val>
                                        </p:tav>
                                        <p:tav tm="100000">
                                          <p:val>
                                            <p:strVal val="#ppt_y"/>
                                          </p:val>
                                        </p:tav>
                                      </p:tavLst>
                                    </p:anim>
                                    <p:set>
                                      <p:cBhvr>
                                        <p:cTn id="27" dur="1" fill="hold">
                                          <p:stCondLst>
                                            <p:cond delay="0"/>
                                          </p:stCondLst>
                                        </p:cTn>
                                        <p:tgtEl>
                                          <p:spTgt spid="28"/>
                                        </p:tgtEl>
                                        <p:attrNameLst>
                                          <p:attrName>style.visibility</p:attrName>
                                        </p:attrNameLst>
                                      </p:cBhvr>
                                      <p:to>
                                        <p:strVal val="visible"/>
                                      </p:to>
                                    </p:set>
                                  </p:childTnLst>
                                </p:cTn>
                              </p:par>
                              <p:par>
                                <p:cTn id="28" presetID="2" presetClass="entr" presetSubtype="6" decel="62000" fill="hold" grpId="0" nodeType="withEffect">
                                  <p:stCondLst>
                                    <p:cond delay="0"/>
                                  </p:stCondLst>
                                  <p:childTnLst>
                                    <p:anim calcmode="lin" valueType="num">
                                      <p:cBhvr additive="base">
                                        <p:cTn id="29" dur="1000" fill="hold"/>
                                        <p:tgtEl>
                                          <p:spTgt spid="29"/>
                                        </p:tgtEl>
                                        <p:attrNameLst>
                                          <p:attrName>ppt_x</p:attrName>
                                        </p:attrNameLst>
                                      </p:cBhvr>
                                      <p:tavLst>
                                        <p:tav tm="0">
                                          <p:val>
                                            <p:strVal val="1+#ppt_w/2"/>
                                          </p:val>
                                        </p:tav>
                                        <p:tav tm="100000">
                                          <p:val>
                                            <p:strVal val="#ppt_x"/>
                                          </p:val>
                                        </p:tav>
                                      </p:tavLst>
                                    </p:anim>
                                    <p:anim calcmode="lin" valueType="num">
                                      <p:cBhvr additive="base">
                                        <p:cTn id="30" dur="1000" fill="hold"/>
                                        <p:tgtEl>
                                          <p:spTgt spid="29"/>
                                        </p:tgtEl>
                                        <p:attrNameLst>
                                          <p:attrName>ppt_y</p:attrName>
                                        </p:attrNameLst>
                                      </p:cBhvr>
                                      <p:tavLst>
                                        <p:tav tm="0">
                                          <p:val>
                                            <p:strVal val="1+#ppt_h/2"/>
                                          </p:val>
                                        </p:tav>
                                        <p:tav tm="100000">
                                          <p:val>
                                            <p:strVal val="#ppt_y"/>
                                          </p:val>
                                        </p:tav>
                                      </p:tavLst>
                                    </p:anim>
                                    <p:set>
                                      <p:cBhvr>
                                        <p:cTn id="31" dur="1" fill="hold">
                                          <p:stCondLst>
                                            <p:cond delay="0"/>
                                          </p:stCondLst>
                                        </p:cTn>
                                        <p:tgtEl>
                                          <p:spTgt spid="29"/>
                                        </p:tgtEl>
                                        <p:attrNameLst>
                                          <p:attrName>style.visibility</p:attrName>
                                        </p:attrNameLst>
                                      </p:cBhvr>
                                      <p:to>
                                        <p:strVal val="visible"/>
                                      </p:to>
                                    </p:set>
                                  </p:childTnLst>
                                </p:cTn>
                              </p:par>
                              <p:par>
                                <p:cTn id="32" presetID="2" presetClass="entr" presetSubtype="9" decel="62000" fill="hold" grpId="0" nodeType="withEffect">
                                  <p:stCondLst>
                                    <p:cond delay="0"/>
                                  </p:stCondLst>
                                  <p:childTnLst>
                                    <p:anim calcmode="lin" valueType="num">
                                      <p:cBhvr additive="base">
                                        <p:cTn id="33" dur="1000" fill="hold"/>
                                        <p:tgtEl>
                                          <p:spTgt spid="30"/>
                                        </p:tgtEl>
                                        <p:attrNameLst>
                                          <p:attrName>ppt_x</p:attrName>
                                        </p:attrNameLst>
                                      </p:cBhvr>
                                      <p:tavLst>
                                        <p:tav tm="0">
                                          <p:val>
                                            <p:strVal val="0-#ppt_w/2"/>
                                          </p:val>
                                        </p:tav>
                                        <p:tav tm="100000">
                                          <p:val>
                                            <p:strVal val="#ppt_x"/>
                                          </p:val>
                                        </p:tav>
                                      </p:tavLst>
                                    </p:anim>
                                    <p:anim calcmode="lin" valueType="num">
                                      <p:cBhvr additive="base">
                                        <p:cTn id="34" dur="1000" fill="hold"/>
                                        <p:tgtEl>
                                          <p:spTgt spid="30"/>
                                        </p:tgtEl>
                                        <p:attrNameLst>
                                          <p:attrName>ppt_y</p:attrName>
                                        </p:attrNameLst>
                                      </p:cBhvr>
                                      <p:tavLst>
                                        <p:tav tm="0">
                                          <p:val>
                                            <p:strVal val="0-#ppt_h/2"/>
                                          </p:val>
                                        </p:tav>
                                        <p:tav tm="100000">
                                          <p:val>
                                            <p:strVal val="#ppt_y"/>
                                          </p:val>
                                        </p:tav>
                                      </p:tavLst>
                                    </p:anim>
                                    <p:set>
                                      <p:cBhvr>
                                        <p:cTn id="35" dur="1" fill="hold">
                                          <p:stCondLst>
                                            <p:cond delay="0"/>
                                          </p:stCondLst>
                                        </p:cTn>
                                        <p:tgtEl>
                                          <p:spTgt spid="30"/>
                                        </p:tgtEl>
                                        <p:attrNameLst>
                                          <p:attrName>style.visibility</p:attrName>
                                        </p:attrNameLst>
                                      </p:cBhvr>
                                      <p:to>
                                        <p:strVal val="visible"/>
                                      </p:to>
                                    </p:set>
                                  </p:childTnLst>
                                </p:cTn>
                              </p:par>
                              <p:par>
                                <p:cTn id="36" presetID="2" presetClass="entr" presetSubtype="6" decel="62000" fill="hold" grpId="0" nodeType="withEffect">
                                  <p:stCondLst>
                                    <p:cond delay="0"/>
                                  </p:stCondLst>
                                  <p:childTnLst>
                                    <p:anim calcmode="lin" valueType="num">
                                      <p:cBhvr additive="base">
                                        <p:cTn id="37" dur="1000" fill="hold"/>
                                        <p:tgtEl>
                                          <p:spTgt spid="31"/>
                                        </p:tgtEl>
                                        <p:attrNameLst>
                                          <p:attrName>ppt_x</p:attrName>
                                        </p:attrNameLst>
                                      </p:cBhvr>
                                      <p:tavLst>
                                        <p:tav tm="0">
                                          <p:val>
                                            <p:strVal val="1+#ppt_w/2"/>
                                          </p:val>
                                        </p:tav>
                                        <p:tav tm="100000">
                                          <p:val>
                                            <p:strVal val="#ppt_x"/>
                                          </p:val>
                                        </p:tav>
                                      </p:tavLst>
                                    </p:anim>
                                    <p:anim calcmode="lin" valueType="num">
                                      <p:cBhvr additive="base">
                                        <p:cTn id="38" dur="1000" fill="hold"/>
                                        <p:tgtEl>
                                          <p:spTgt spid="31"/>
                                        </p:tgtEl>
                                        <p:attrNameLst>
                                          <p:attrName>ppt_y</p:attrName>
                                        </p:attrNameLst>
                                      </p:cBhvr>
                                      <p:tavLst>
                                        <p:tav tm="0">
                                          <p:val>
                                            <p:strVal val="1+#ppt_h/2"/>
                                          </p:val>
                                        </p:tav>
                                        <p:tav tm="100000">
                                          <p:val>
                                            <p:strVal val="#ppt_y"/>
                                          </p:val>
                                        </p:tav>
                                      </p:tavLst>
                                    </p:anim>
                                    <p:set>
                                      <p:cBhvr>
                                        <p:cTn id="39" dur="1" fill="hold">
                                          <p:stCondLst>
                                            <p:cond delay="0"/>
                                          </p:stCondLst>
                                        </p:cTn>
                                        <p:tgtEl>
                                          <p:spTgt spid="31"/>
                                        </p:tgtEl>
                                        <p:attrNameLst>
                                          <p:attrName>style.visibility</p:attrName>
                                        </p:attrNameLst>
                                      </p:cBhvr>
                                      <p:to>
                                        <p:strVal val="visible"/>
                                      </p:to>
                                    </p:set>
                                  </p:childTnLst>
                                </p:cTn>
                              </p:par>
                            </p:childTnLst>
                          </p:cTn>
                        </p:par>
                        <p:par>
                          <p:cTn id="40" fill="hold">
                            <p:stCondLst>
                              <p:cond delay="1000"/>
                            </p:stCondLst>
                            <p:childTnLst>
                              <p:par>
                                <p:cTn id="41" presetID="9" presetClass="entr" presetSubtype="0" fill="hold" grpId="0" nodeType="afterEffect">
                                  <p:stCondLst>
                                    <p:cond delay="0"/>
                                  </p:stCondLst>
                                  <p:childTnLst>
                                    <p:animEffect transition="in" filter="dissolve">
                                      <p:cBhvr>
                                        <p:cTn id="42" dur="500"/>
                                        <p:tgtEl>
                                          <p:spTgt spid="3"/>
                                        </p:tgtEl>
                                      </p:cBhvr>
                                    </p:animEffect>
                                    <p:set>
                                      <p:cBhvr>
                                        <p:cTn id="43" dur="1" fill="hold">
                                          <p:stCondLst>
                                            <p:cond delay="0"/>
                                          </p:stCondLst>
                                        </p:cTn>
                                        <p:tgtEl>
                                          <p:spTgt spid="3"/>
                                        </p:tgtEl>
                                        <p:attrNameLst>
                                          <p:attrName>style.visibility</p:attrName>
                                        </p:attrNameLst>
                                      </p:cBhvr>
                                      <p:to>
                                        <p:strVal val="visible"/>
                                      </p:to>
                                    </p:set>
                                  </p:childTnLst>
                                </p:cTn>
                              </p:par>
                            </p:childTnLst>
                          </p:cTn>
                        </p:par>
                        <p:par>
                          <p:cTn id="44" fill="hold">
                            <p:stCondLst>
                              <p:cond delay="1500"/>
                            </p:stCondLst>
                            <p:childTnLst>
                              <p:par>
                                <p:cTn id="45" presetID="9" presetClass="entr" presetSubtype="0" fill="hold" grpId="0" nodeType="afterEffect">
                                  <p:stCondLst>
                                    <p:cond delay="0"/>
                                  </p:stCondLst>
                                  <p:childTnLst>
                                    <p:animEffect transition="in" filter="dissolve">
                                      <p:cBhvr>
                                        <p:cTn id="46" dur="500"/>
                                        <p:tgtEl>
                                          <p:spTgt spid="6"/>
                                        </p:tgtEl>
                                      </p:cBhvr>
                                    </p:animEffec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0" grpId="0" animBg="1"/>
      <p:bldP spid="22" grpId="0" animBg="1"/>
      <p:bldP spid="23" grpId="0" animBg="1"/>
      <p:bldP spid="24" grpId="0" animBg="1"/>
      <p:bldP spid="28" grpId="0" animBg="1"/>
      <p:bldP spid="29" grpId="0" animBg="1"/>
      <p:bldP spid="30" grpId="0" animBg="1"/>
      <p:bldP spid="31" grpId="0" animBg="1"/>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9680389">
            <a:off x="-121094" y="2868571"/>
            <a:ext cx="5712169" cy="3985774"/>
          </a:xfrm>
          <a:custGeom>
            <a:avLst/>
            <a:gdLst/>
            <a:ahLst/>
            <a:cxnLst/>
            <a:rect l="l" t="t" r="r" b="b"/>
            <a:pathLst>
              <a:path w="5178739" h="2628910">
                <a:moveTo>
                  <a:pt x="42887" y="1739910"/>
                </a:moveTo>
                <a:cubicBezTo>
                  <a:pt x="-236513" y="1301760"/>
                  <a:pt x="908604" y="4243"/>
                  <a:pt x="1757387" y="10"/>
                </a:cubicBezTo>
                <a:cubicBezTo>
                  <a:pt x="2606170" y="-4223"/>
                  <a:pt x="4856187" y="1276360"/>
                  <a:pt x="5135587" y="1714510"/>
                </a:cubicBezTo>
                <a:cubicBezTo>
                  <a:pt x="5414987" y="2152660"/>
                  <a:pt x="4278337" y="2628910"/>
                  <a:pt x="3433787" y="2628910"/>
                </a:cubicBezTo>
                <a:cubicBezTo>
                  <a:pt x="2589237" y="2628910"/>
                  <a:pt x="322287" y="2178060"/>
                  <a:pt x="42887" y="1739910"/>
                </a:cubicBezTo>
                <a:close/>
              </a:path>
            </a:pathLst>
          </a:custGeom>
          <a:solidFill>
            <a:srgbClr val="FFFFFF">
              <a:alpha val="50000"/>
              <a:lumMod val="95000"/>
            </a:srgbClr>
          </a:solidFill>
          <a:ln cap="flat" cmpd="sng">
            <a:prstDash val="solid"/>
          </a:ln>
        </p:spPr>
        <p:txBody>
          <a:bodyPr vert="horz" lIns="91440" tIns="45720" rIns="91440" bIns="45720" anchor="ctr">
            <a:normAutofit/>
          </a:bodyPr>
          <a:lstStyle/>
          <a:p>
            <a:pPr marL="0" algn="ctr"/>
            <a:endParaRPr/>
          </a:p>
        </p:txBody>
      </p:sp>
      <p:sp>
        <p:nvSpPr>
          <p:cNvPr id="4" name="Freeform 4"/>
          <p:cNvSpPr/>
          <p:nvPr/>
        </p:nvSpPr>
        <p:spPr>
          <a:xfrm>
            <a:off x="8424577" y="668584"/>
            <a:ext cx="3114829" cy="2303670"/>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solidFill>
            <a:srgbClr val="FFFFFF">
              <a:alpha val="50000"/>
              <a:lumMod val="95000"/>
            </a:srgbClr>
          </a:solidFill>
          <a:ln cap="flat" cmpd="sng">
            <a:prstDash val="solid"/>
          </a:ln>
        </p:spPr>
        <p:txBody>
          <a:bodyPr vert="horz" lIns="91440" tIns="45720" rIns="91440" bIns="45720" anchor="ctr">
            <a:normAutofit/>
          </a:bodyPr>
          <a:lstStyle/>
          <a:p>
            <a:pPr marL="0" algn="ctr"/>
            <a:endParaRPr/>
          </a:p>
        </p:txBody>
      </p:sp>
      <p:sp>
        <p:nvSpPr>
          <p:cNvPr id="8" name="AutoShape 8"/>
          <p:cNvSpPr/>
          <p:nvPr/>
        </p:nvSpPr>
        <p:spPr>
          <a:xfrm>
            <a:off x="2934422" y="3032179"/>
            <a:ext cx="3029371"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i="0" u="none" baseline="0" dirty="0" err="1">
                <a:solidFill>
                  <a:srgbClr val="000000">
                    <a:lumMod val="50000"/>
                    <a:lumOff val="50000"/>
                  </a:srgbClr>
                </a:solidFill>
                <a:latin typeface="微软雅黑"/>
                <a:ea typeface="微软雅黑"/>
              </a:rPr>
              <a:t>consumir</a:t>
            </a:r>
            <a:r>
              <a:rPr lang="zh-CN" altLang="en-US" b="1" i="0" u="none" baseline="0" dirty="0">
                <a:solidFill>
                  <a:srgbClr val="000000">
                    <a:lumMod val="50000"/>
                    <a:lumOff val="50000"/>
                  </a:srgbClr>
                </a:solidFill>
                <a:latin typeface="微软雅黑"/>
                <a:ea typeface="微软雅黑"/>
              </a:rPr>
              <a:t>.</a:t>
            </a:r>
          </a:p>
        </p:txBody>
      </p:sp>
      <p:sp>
        <p:nvSpPr>
          <p:cNvPr id="9" name="TextBox 9"/>
          <p:cNvSpPr txBox="1"/>
          <p:nvPr/>
        </p:nvSpPr>
        <p:spPr>
          <a:xfrm>
            <a:off x="287776" y="1052096"/>
            <a:ext cx="6013342" cy="461665"/>
          </a:xfrm>
          <a:prstGeom prst="rect">
            <a:avLst/>
          </a:prstGeom>
        </p:spPr>
        <p:txBody>
          <a:bodyPr vert="horz" wrap="square" lIns="91440" tIns="45720" rIns="91440" bIns="45720" rtlCol="0" anchor="t">
            <a:spAutoFit/>
          </a:bodyPr>
          <a:lstStyle/>
          <a:p>
            <a:pPr algn="ctr">
              <a:defRPr/>
            </a:pPr>
            <a:r>
              <a:rPr lang="en-US" altLang="zh-CN" sz="2400" b="1" i="0" u="none" baseline="0" dirty="0">
                <a:solidFill>
                  <a:srgbClr val="000000">
                    <a:lumMod val="85000"/>
                    <a:lumOff val="15000"/>
                  </a:srgbClr>
                </a:solidFill>
                <a:latin typeface="微软雅黑"/>
                <a:ea typeface="微软雅黑"/>
              </a:rPr>
              <a:t> </a:t>
            </a:r>
            <a:r>
              <a:rPr lang="es-ES" sz="2400" dirty="0"/>
              <a:t>¿Qué harías si tuvieras en tus manos un</a:t>
            </a:r>
            <a:r>
              <a:rPr lang="es-ES" altLang="zh-CN" sz="2400" b="1" i="0" u="none" baseline="0" dirty="0">
                <a:solidFill>
                  <a:srgbClr val="000000">
                    <a:lumMod val="85000"/>
                    <a:lumOff val="15000"/>
                  </a:srgbClr>
                </a:solidFill>
                <a:latin typeface="微软雅黑"/>
                <a:ea typeface="微软雅黑"/>
              </a:rPr>
              <a:t> </a:t>
            </a:r>
            <a:endParaRPr lang="en-US" sz="2400" dirty="0"/>
          </a:p>
        </p:txBody>
      </p:sp>
      <p:sp>
        <p:nvSpPr>
          <p:cNvPr id="12" name="Freeform 12"/>
          <p:cNvSpPr/>
          <p:nvPr/>
        </p:nvSpPr>
        <p:spPr>
          <a:xfrm>
            <a:off x="5641739" y="2518530"/>
            <a:ext cx="420691" cy="504126"/>
          </a:xfrm>
          <a:custGeom>
            <a:avLst/>
            <a:gdLst/>
            <a:ahLst/>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rgbClr val="FFFFFF"/>
          </a:solidFill>
          <a:ln cap="flat" cmpd="sng">
            <a:prstDash val="solid"/>
          </a:ln>
        </p:spPr>
        <p:txBody>
          <a:bodyPr rot="0" vert="horz" wrap="square" lIns="91440" tIns="45720" rIns="91440" bIns="45720" anchor="ctr">
            <a:noAutofit/>
          </a:bodyPr>
          <a:lstStyle/>
          <a:p>
            <a:pPr marL="0" algn="ctr"/>
            <a:endParaRPr/>
          </a:p>
        </p:txBody>
      </p:sp>
      <p:sp>
        <p:nvSpPr>
          <p:cNvPr id="19" name="AutoShape 10">
            <a:extLst>
              <a:ext uri="{FF2B5EF4-FFF2-40B4-BE49-F238E27FC236}">
                <a16:creationId xmlns:a16="http://schemas.microsoft.com/office/drawing/2014/main" id="{CABD91DD-9CC2-2D1A-09C1-82275DDCB3E5}"/>
              </a:ext>
            </a:extLst>
          </p:cNvPr>
          <p:cNvSpPr/>
          <p:nvPr/>
        </p:nvSpPr>
        <p:spPr>
          <a:xfrm>
            <a:off x="1620169" y="3065398"/>
            <a:ext cx="1872000" cy="396000"/>
          </a:xfrm>
          <a:prstGeom prst="roundRect">
            <a:avLst>
              <a:gd name="adj" fmla="val 20277"/>
            </a:avLst>
          </a:prstGeom>
          <a:solidFill>
            <a:schemeClr val="accent1"/>
          </a:solidFill>
          <a:ln cap="flat" cmpd="sng">
            <a:prstDash val="solid"/>
          </a:ln>
        </p:spPr>
        <p:txBody>
          <a:bodyPr vert="horz" lIns="91440" tIns="45720" rIns="91440" bIns="45720" anchor="ctr">
            <a:normAutofit lnSpcReduction="10000"/>
          </a:bodyPr>
          <a:lstStyle/>
          <a:p>
            <a:pPr marL="0" algn="ctr"/>
            <a:r>
              <a:rPr lang="en-US" sz="1800" b="1" i="1" u="none" baseline="0" dirty="0">
                <a:solidFill>
                  <a:schemeClr val="lt1"/>
                </a:solidFill>
                <a:latin typeface="Agency FB"/>
                <a:ea typeface="Agency FB"/>
              </a:rPr>
              <a:t>01</a:t>
            </a:r>
          </a:p>
        </p:txBody>
      </p:sp>
      <p:sp>
        <p:nvSpPr>
          <p:cNvPr id="20" name="AutoShape 15">
            <a:extLst>
              <a:ext uri="{FF2B5EF4-FFF2-40B4-BE49-F238E27FC236}">
                <a16:creationId xmlns:a16="http://schemas.microsoft.com/office/drawing/2014/main" id="{5F6C8DB5-A8A2-E967-CED8-188EF17EE63A}"/>
              </a:ext>
            </a:extLst>
          </p:cNvPr>
          <p:cNvSpPr/>
          <p:nvPr/>
        </p:nvSpPr>
        <p:spPr>
          <a:xfrm>
            <a:off x="5735023" y="3097042"/>
            <a:ext cx="1872000" cy="396000"/>
          </a:xfrm>
          <a:prstGeom prst="roundRect">
            <a:avLst>
              <a:gd name="adj" fmla="val 20277"/>
            </a:avLst>
          </a:pr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dirty="0">
                <a:solidFill>
                  <a:schemeClr val="lt1"/>
                </a:solidFill>
                <a:latin typeface="Agency FB"/>
                <a:ea typeface="Agency FB"/>
              </a:rPr>
              <a:t>02</a:t>
            </a:r>
          </a:p>
        </p:txBody>
      </p:sp>
      <p:sp>
        <p:nvSpPr>
          <p:cNvPr id="22" name="AutoShape 15">
            <a:extLst>
              <a:ext uri="{FF2B5EF4-FFF2-40B4-BE49-F238E27FC236}">
                <a16:creationId xmlns:a16="http://schemas.microsoft.com/office/drawing/2014/main" id="{52D1B252-BE4A-4409-666C-38A7EFDBFF68}"/>
              </a:ext>
            </a:extLst>
          </p:cNvPr>
          <p:cNvSpPr/>
          <p:nvPr/>
        </p:nvSpPr>
        <p:spPr>
          <a:xfrm>
            <a:off x="765295" y="3732113"/>
            <a:ext cx="1872000" cy="396000"/>
          </a:xfrm>
          <a:prstGeom prst="roundRect">
            <a:avLst>
              <a:gd name="adj" fmla="val 20277"/>
            </a:avLst>
          </a:prstGeom>
          <a:solidFill>
            <a:schemeClr val="accent4"/>
          </a:soli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dirty="0">
                <a:solidFill>
                  <a:schemeClr val="lt1"/>
                </a:solidFill>
                <a:latin typeface="Agency FB"/>
                <a:ea typeface="Agency FB"/>
              </a:rPr>
              <a:t>03</a:t>
            </a:r>
          </a:p>
        </p:txBody>
      </p:sp>
      <p:sp>
        <p:nvSpPr>
          <p:cNvPr id="24" name="Freeform 4">
            <a:extLst>
              <a:ext uri="{FF2B5EF4-FFF2-40B4-BE49-F238E27FC236}">
                <a16:creationId xmlns:a16="http://schemas.microsoft.com/office/drawing/2014/main" id="{408BB926-4F68-D047-A3E6-7DA07C056115}"/>
              </a:ext>
            </a:extLst>
          </p:cNvPr>
          <p:cNvSpPr/>
          <p:nvPr/>
        </p:nvSpPr>
        <p:spPr>
          <a:xfrm>
            <a:off x="1520158" y="62769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5" name="Freeform 5">
            <a:extLst>
              <a:ext uri="{FF2B5EF4-FFF2-40B4-BE49-F238E27FC236}">
                <a16:creationId xmlns:a16="http://schemas.microsoft.com/office/drawing/2014/main" id="{EA6A8840-0594-1A32-7562-72E5FC01CCF2}"/>
              </a:ext>
            </a:extLst>
          </p:cNvPr>
          <p:cNvSpPr/>
          <p:nvPr/>
        </p:nvSpPr>
        <p:spPr>
          <a:xfrm rot="5400000">
            <a:off x="3956931" y="38783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6" name="Freeform 4">
            <a:extLst>
              <a:ext uri="{FF2B5EF4-FFF2-40B4-BE49-F238E27FC236}">
                <a16:creationId xmlns:a16="http://schemas.microsoft.com/office/drawing/2014/main" id="{DFBEE277-6675-171D-0057-8115958C6DFC}"/>
              </a:ext>
            </a:extLst>
          </p:cNvPr>
          <p:cNvSpPr/>
          <p:nvPr/>
        </p:nvSpPr>
        <p:spPr>
          <a:xfrm>
            <a:off x="5101558" y="62579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7" name="Freeform 5">
            <a:extLst>
              <a:ext uri="{FF2B5EF4-FFF2-40B4-BE49-F238E27FC236}">
                <a16:creationId xmlns:a16="http://schemas.microsoft.com/office/drawing/2014/main" id="{CF74671E-770B-9E7E-D7E1-D543BCC4ACD1}"/>
              </a:ext>
            </a:extLst>
          </p:cNvPr>
          <p:cNvSpPr/>
          <p:nvPr/>
        </p:nvSpPr>
        <p:spPr>
          <a:xfrm rot="5400000">
            <a:off x="7986006"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4" name="AutoShape 35">
            <a:extLst>
              <a:ext uri="{FF2B5EF4-FFF2-40B4-BE49-F238E27FC236}">
                <a16:creationId xmlns:a16="http://schemas.microsoft.com/office/drawing/2014/main" id="{4AC1D462-C46D-092B-E534-CF37B84799DC}"/>
              </a:ext>
            </a:extLst>
          </p:cNvPr>
          <p:cNvSpPr/>
          <p:nvPr/>
        </p:nvSpPr>
        <p:spPr>
          <a:xfrm>
            <a:off x="738636" y="-136139"/>
            <a:ext cx="9285689" cy="977512"/>
          </a:xfrm>
          <a:prstGeom prst="rect">
            <a:avLst/>
          </a:prstGeom>
        </p:spPr>
        <p:txBody>
          <a:bodyPr vert="horz" wrap="square" lIns="0" tIns="0" rIns="0" bIns="0" anchor="b">
            <a:spAutoFit/>
          </a:bodyPr>
          <a:lstStyle/>
          <a:p>
            <a:pPr marL="0" algn="l">
              <a:lnSpc>
                <a:spcPct val="150000"/>
              </a:lnSpc>
            </a:pPr>
            <a:r>
              <a:rPr lang="en-US" altLang="zh-CN" sz="4800" b="1" dirty="0" err="1">
                <a:solidFill>
                  <a:srgbClr val="FF0000"/>
                </a:solidFill>
                <a:latin typeface="微软雅黑"/>
                <a:ea typeface="微软雅黑"/>
              </a:rPr>
              <a:t>Ahora</a:t>
            </a:r>
            <a:r>
              <a:rPr lang="en-US" altLang="zh-CN" sz="4800" b="1" dirty="0">
                <a:solidFill>
                  <a:srgbClr val="FF0000"/>
                </a:solidFill>
                <a:latin typeface="微软雅黑"/>
                <a:ea typeface="微软雅黑"/>
              </a:rPr>
              <a:t> </a:t>
            </a:r>
            <a:r>
              <a:rPr lang="en-US" altLang="zh-CN" sz="4800" b="1" dirty="0" err="1">
                <a:solidFill>
                  <a:srgbClr val="FF0000"/>
                </a:solidFill>
                <a:latin typeface="微软雅黑"/>
                <a:ea typeface="微软雅黑"/>
              </a:rPr>
              <a:t>ima</a:t>
            </a:r>
            <a:r>
              <a:rPr lang="en-US" altLang="zh-CN" sz="4800" b="1" dirty="0" err="1">
                <a:solidFill>
                  <a:schemeClr val="accent1">
                    <a:lumMod val="75000"/>
                  </a:schemeClr>
                </a:solidFill>
                <a:latin typeface="微软雅黑"/>
                <a:ea typeface="微软雅黑"/>
              </a:rPr>
              <a:t>gina</a:t>
            </a:r>
            <a:r>
              <a:rPr lang="en-US" altLang="zh-CN" sz="4800" b="1" dirty="0">
                <a:solidFill>
                  <a:schemeClr val="accent1">
                    <a:lumMod val="75000"/>
                  </a:schemeClr>
                </a:solidFill>
                <a:latin typeface="微软雅黑"/>
                <a:ea typeface="微软雅黑"/>
              </a:rPr>
              <a:t> lo </a:t>
            </a:r>
            <a:r>
              <a:rPr lang="en-US" altLang="zh-CN" sz="4800" b="1" dirty="0" err="1">
                <a:solidFill>
                  <a:schemeClr val="tx1">
                    <a:lumMod val="65000"/>
                    <a:lumOff val="35000"/>
                  </a:schemeClr>
                </a:solidFill>
                <a:latin typeface="微软雅黑"/>
                <a:ea typeface="微软雅黑"/>
              </a:rPr>
              <a:t>siguiente</a:t>
            </a: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15" name="Freeform 12">
            <a:extLst>
              <a:ext uri="{FF2B5EF4-FFF2-40B4-BE49-F238E27FC236}">
                <a16:creationId xmlns:a16="http://schemas.microsoft.com/office/drawing/2014/main" id="{85DA5216-762A-B8C6-25A2-4ED8753E47C5}"/>
              </a:ext>
            </a:extLst>
          </p:cNvPr>
          <p:cNvSpPr/>
          <p:nvPr/>
        </p:nvSpPr>
        <p:spPr>
          <a:xfrm>
            <a:off x="9924307" y="225223"/>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pic>
        <p:nvPicPr>
          <p:cNvPr id="16" name="Picture 15">
            <a:extLst>
              <a:ext uri="{FF2B5EF4-FFF2-40B4-BE49-F238E27FC236}">
                <a16:creationId xmlns:a16="http://schemas.microsoft.com/office/drawing/2014/main" id="{0E35659D-A855-8F92-1526-7C715A87B1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009715" y="1527002"/>
            <a:ext cx="1684194" cy="456083"/>
          </a:xfrm>
          <a:prstGeom prst="rect">
            <a:avLst/>
          </a:prstGeom>
          <a:ln>
            <a:noFill/>
          </a:ln>
          <a:effectLst>
            <a:softEdge rad="112500"/>
          </a:effectLst>
        </p:spPr>
      </p:pic>
      <p:pic>
        <p:nvPicPr>
          <p:cNvPr id="17" name="Picture 16">
            <a:extLst>
              <a:ext uri="{FF2B5EF4-FFF2-40B4-BE49-F238E27FC236}">
                <a16:creationId xmlns:a16="http://schemas.microsoft.com/office/drawing/2014/main" id="{2EB8DA10-D199-40F8-BB5D-FCD14F90C4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835745" y="1777119"/>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A77D51AA-4F1E-86AE-79E0-A01A9B452D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929112" y="1986235"/>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CD729F85-A52E-D27D-5D69-7F1F7CB7D6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741695" y="1528301"/>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CE3F5845-58E6-3C26-17C1-8CDFBF31D13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597259" y="1717502"/>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F89F4E8-3984-9650-6506-8107FDF899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730447" y="1926894"/>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5043E339-FFFB-F00D-D390-8D5C75A061C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198877" y="1527004"/>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C856C1EF-7EE4-E2A0-DB93-3FB5551C15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024907" y="1777121"/>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6770E32D-9ACD-1DD6-69E0-83324D974B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118274" y="1986237"/>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3C1C9247-F804-66C7-170C-D1C86D29A7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930857" y="1528303"/>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E4BC65EB-E3DE-7E88-7FF9-41943FC32B0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786421" y="1717504"/>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26FF6F92-6288-AA41-704A-77512A2B38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919609" y="1926896"/>
            <a:ext cx="1684194" cy="456083"/>
          </a:xfrm>
          <a:prstGeom prst="rect">
            <a:avLst/>
          </a:prstGeom>
          <a:ln>
            <a:noFill/>
          </a:ln>
          <a:effectLst>
            <a:softEdge rad="112500"/>
          </a:effectLst>
        </p:spPr>
      </p:pic>
      <p:sp>
        <p:nvSpPr>
          <p:cNvPr id="39" name="Freeform 12">
            <a:extLst>
              <a:ext uri="{FF2B5EF4-FFF2-40B4-BE49-F238E27FC236}">
                <a16:creationId xmlns:a16="http://schemas.microsoft.com/office/drawing/2014/main" id="{26DBBD12-949C-C6F7-81C7-97947704433F}"/>
              </a:ext>
            </a:extLst>
          </p:cNvPr>
          <p:cNvSpPr/>
          <p:nvPr/>
        </p:nvSpPr>
        <p:spPr>
          <a:xfrm>
            <a:off x="9325695" y="342420"/>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0" name="Freeform 12">
            <a:extLst>
              <a:ext uri="{FF2B5EF4-FFF2-40B4-BE49-F238E27FC236}">
                <a16:creationId xmlns:a16="http://schemas.microsoft.com/office/drawing/2014/main" id="{B262FCC9-146F-F1D3-9505-30A6F9CBF7F6}"/>
              </a:ext>
            </a:extLst>
          </p:cNvPr>
          <p:cNvSpPr/>
          <p:nvPr/>
        </p:nvSpPr>
        <p:spPr>
          <a:xfrm>
            <a:off x="10535075" y="345028"/>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dirty="0"/>
          </a:p>
        </p:txBody>
      </p:sp>
      <p:sp>
        <p:nvSpPr>
          <p:cNvPr id="41" name="AutoShape 35">
            <a:extLst>
              <a:ext uri="{FF2B5EF4-FFF2-40B4-BE49-F238E27FC236}">
                <a16:creationId xmlns:a16="http://schemas.microsoft.com/office/drawing/2014/main" id="{8D08804D-CEAC-1995-B761-A9448297BEAC}"/>
              </a:ext>
            </a:extLst>
          </p:cNvPr>
          <p:cNvSpPr/>
          <p:nvPr/>
        </p:nvSpPr>
        <p:spPr>
          <a:xfrm>
            <a:off x="6110726" y="579879"/>
            <a:ext cx="5722906" cy="990015"/>
          </a:xfrm>
          <a:prstGeom prst="rect">
            <a:avLst/>
          </a:prstGeom>
        </p:spPr>
        <p:txBody>
          <a:bodyPr vert="horz" wrap="square" lIns="0" tIns="0" rIns="0" bIns="0" anchor="b">
            <a:spAutoFit/>
          </a:bodyPr>
          <a:lstStyle/>
          <a:p>
            <a:pPr>
              <a:lnSpc>
                <a:spcPct val="150000"/>
              </a:lnSpc>
            </a:pPr>
            <a:r>
              <a:rPr lang="en-US" altLang="zh-CN" sz="4800" b="1" dirty="0" err="1">
                <a:solidFill>
                  <a:srgbClr val="FF0000"/>
                </a:solidFill>
                <a:latin typeface="微软雅黑"/>
                <a:ea typeface="微软雅黑"/>
              </a:rPr>
              <a:t>Concep</a:t>
            </a:r>
            <a:r>
              <a:rPr lang="en-US" altLang="zh-CN" sz="4800" b="1" dirty="0" err="1">
                <a:solidFill>
                  <a:schemeClr val="accent1">
                    <a:lumMod val="75000"/>
                  </a:schemeClr>
                </a:solidFill>
                <a:latin typeface="微软雅黑"/>
                <a:ea typeface="微软雅黑"/>
              </a:rPr>
              <a:t>to</a:t>
            </a:r>
            <a:r>
              <a:rPr lang="en-US" altLang="zh-CN" sz="4800" b="1" dirty="0">
                <a:solidFill>
                  <a:schemeClr val="accent1">
                    <a:lumMod val="75000"/>
                  </a:schemeClr>
                </a:solidFill>
                <a:latin typeface="微软雅黑"/>
                <a:ea typeface="微软雅黑"/>
              </a:rPr>
              <a:t> si</a:t>
            </a:r>
            <a:r>
              <a:rPr lang="en-US" altLang="zh-CN" sz="4800" b="1" dirty="0">
                <a:solidFill>
                  <a:schemeClr val="tx1">
                    <a:lumMod val="65000"/>
                    <a:lumOff val="35000"/>
                  </a:schemeClr>
                </a:solidFill>
                <a:latin typeface="微软雅黑"/>
                <a:ea typeface="微软雅黑"/>
              </a:rPr>
              <a:t>milar</a:t>
            </a:r>
            <a:r>
              <a:rPr lang="es-ES" sz="4800" b="1" dirty="0">
                <a:solidFill>
                  <a:schemeClr val="accent4">
                    <a:lumMod val="50000"/>
                  </a:schemeClr>
                </a:solidFill>
              </a:rPr>
              <a:t>?</a:t>
            </a: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43" name="TextBox 9">
            <a:extLst>
              <a:ext uri="{FF2B5EF4-FFF2-40B4-BE49-F238E27FC236}">
                <a16:creationId xmlns:a16="http://schemas.microsoft.com/office/drawing/2014/main" id="{AC1E235A-A7BD-FC0A-3039-FFF3316ABCF0}"/>
              </a:ext>
            </a:extLst>
          </p:cNvPr>
          <p:cNvSpPr txBox="1"/>
          <p:nvPr/>
        </p:nvSpPr>
        <p:spPr>
          <a:xfrm>
            <a:off x="362529" y="1551624"/>
            <a:ext cx="6013342" cy="400110"/>
          </a:xfrm>
          <a:prstGeom prst="rect">
            <a:avLst/>
          </a:prstGeom>
        </p:spPr>
        <p:txBody>
          <a:bodyPr vert="horz" wrap="square" lIns="91440" tIns="45720" rIns="91440" bIns="45720" rtlCol="0" anchor="t">
            <a:spAutoFit/>
          </a:bodyPr>
          <a:lstStyle/>
          <a:p>
            <a:pPr algn="ctr">
              <a:defRPr/>
            </a:pPr>
            <a:r>
              <a:rPr lang="en-US" altLang="zh-CN" sz="1600" b="1" i="0" u="none" baseline="0" dirty="0">
                <a:solidFill>
                  <a:srgbClr val="000000">
                    <a:lumMod val="85000"/>
                    <a:lumOff val="15000"/>
                  </a:srgbClr>
                </a:solidFill>
                <a:latin typeface="微软雅黑"/>
                <a:ea typeface="微软雅黑"/>
              </a:rPr>
              <a:t> </a:t>
            </a:r>
            <a:r>
              <a:rPr lang="es-ES" altLang="zh-CN" sz="2000" dirty="0">
                <a:solidFill>
                  <a:srgbClr val="000000">
                    <a:lumMod val="85000"/>
                    <a:lumOff val="15000"/>
                  </a:srgbClr>
                </a:solidFill>
                <a:latin typeface="微软雅黑"/>
                <a:ea typeface="微软雅黑"/>
              </a:rPr>
              <a:t>Imaginate tener en tus manos </a:t>
            </a:r>
            <a:r>
              <a:rPr lang="en-US" sz="2000" dirty="0" err="1"/>
              <a:t>información</a:t>
            </a:r>
            <a:r>
              <a:rPr lang="es-ES" altLang="zh-CN" sz="2000" i="0" u="none" baseline="0" dirty="0">
                <a:solidFill>
                  <a:srgbClr val="000000">
                    <a:lumMod val="85000"/>
                    <a:lumOff val="15000"/>
                  </a:srgbClr>
                </a:solidFill>
                <a:latin typeface="微软雅黑"/>
                <a:ea typeface="微软雅黑"/>
              </a:rPr>
              <a:t> </a:t>
            </a:r>
            <a:endParaRPr lang="en-US" sz="2000" dirty="0"/>
          </a:p>
        </p:txBody>
      </p:sp>
      <p:sp>
        <p:nvSpPr>
          <p:cNvPr id="45" name="AutoShape 35">
            <a:extLst>
              <a:ext uri="{FF2B5EF4-FFF2-40B4-BE49-F238E27FC236}">
                <a16:creationId xmlns:a16="http://schemas.microsoft.com/office/drawing/2014/main" id="{B93F2786-CC5D-8B3A-8F53-AEE3480BCF68}"/>
              </a:ext>
            </a:extLst>
          </p:cNvPr>
          <p:cNvSpPr/>
          <p:nvPr/>
        </p:nvSpPr>
        <p:spPr>
          <a:xfrm>
            <a:off x="7998331" y="1424228"/>
            <a:ext cx="1634048" cy="977512"/>
          </a:xfrm>
          <a:prstGeom prst="rect">
            <a:avLst/>
          </a:prstGeom>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vi</a:t>
            </a:r>
            <a:r>
              <a:rPr lang="en-US" altLang="zh-CN" sz="4800" b="1" dirty="0">
                <a:solidFill>
                  <a:schemeClr val="accent1">
                    <a:lumMod val="75000"/>
                  </a:schemeClr>
                </a:solidFill>
                <a:latin typeface="微软雅黑"/>
                <a:ea typeface="微软雅黑"/>
              </a:rPr>
              <a:t>t</a:t>
            </a:r>
            <a:r>
              <a:rPr lang="en-US" altLang="zh-CN" sz="4800" b="1" dirty="0">
                <a:solidFill>
                  <a:schemeClr val="tx1">
                    <a:lumMod val="65000"/>
                    <a:lumOff val="35000"/>
                  </a:schemeClr>
                </a:solidFill>
                <a:latin typeface="微软雅黑"/>
                <a:ea typeface="微软雅黑"/>
              </a:rPr>
              <a:t>al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47" name="TextBox 9">
            <a:extLst>
              <a:ext uri="{FF2B5EF4-FFF2-40B4-BE49-F238E27FC236}">
                <a16:creationId xmlns:a16="http://schemas.microsoft.com/office/drawing/2014/main" id="{32871459-B591-97D3-BDCE-8CCB57FA91A5}"/>
              </a:ext>
            </a:extLst>
          </p:cNvPr>
          <p:cNvSpPr txBox="1"/>
          <p:nvPr/>
        </p:nvSpPr>
        <p:spPr>
          <a:xfrm>
            <a:off x="101884" y="2450916"/>
            <a:ext cx="9191178" cy="400110"/>
          </a:xfrm>
          <a:prstGeom prst="rect">
            <a:avLst/>
          </a:prstGeom>
        </p:spPr>
        <p:txBody>
          <a:bodyPr vert="horz" wrap="square" lIns="91440" tIns="45720" rIns="91440" bIns="45720" rtlCol="0" anchor="t">
            <a:spAutoFit/>
          </a:bodyPr>
          <a:lstStyle/>
          <a:p>
            <a:pPr algn="ctr">
              <a:defRPr/>
            </a:pPr>
            <a:r>
              <a:rPr lang="en-US" altLang="zh-CN" sz="1600" b="1" i="0" u="none" baseline="0" dirty="0">
                <a:solidFill>
                  <a:srgbClr val="000000">
                    <a:lumMod val="85000"/>
                    <a:lumOff val="15000"/>
                  </a:srgbClr>
                </a:solidFill>
                <a:latin typeface="微软雅黑"/>
                <a:ea typeface="微软雅黑"/>
              </a:rPr>
              <a:t> </a:t>
            </a:r>
            <a:r>
              <a:rPr lang="es-ES" altLang="zh-CN" sz="2000" dirty="0">
                <a:solidFill>
                  <a:srgbClr val="000000">
                    <a:lumMod val="85000"/>
                    <a:lumOff val="15000"/>
                  </a:srgbClr>
                </a:solidFill>
                <a:latin typeface="微软雅黑"/>
                <a:ea typeface="微软雅黑"/>
              </a:rPr>
              <a:t>Con el potencial de transformar</a:t>
            </a:r>
            <a:r>
              <a:rPr lang="es-ES" altLang="zh-CN" sz="2000" i="0" u="none" baseline="0" dirty="0">
                <a:solidFill>
                  <a:srgbClr val="000000">
                    <a:lumMod val="85000"/>
                    <a:lumOff val="15000"/>
                  </a:srgbClr>
                </a:solidFill>
                <a:latin typeface="微软雅黑"/>
                <a:ea typeface="微软雅黑"/>
              </a:rPr>
              <a:t> tus finanzas con estas ventajas  </a:t>
            </a:r>
            <a:endParaRPr lang="en-US" sz="2000" dirty="0"/>
          </a:p>
        </p:txBody>
      </p:sp>
      <p:sp>
        <p:nvSpPr>
          <p:cNvPr id="48" name="AutoShape 8">
            <a:extLst>
              <a:ext uri="{FF2B5EF4-FFF2-40B4-BE49-F238E27FC236}">
                <a16:creationId xmlns:a16="http://schemas.microsoft.com/office/drawing/2014/main" id="{EDEF3A89-A1FC-4D49-D514-476D3819D341}"/>
              </a:ext>
            </a:extLst>
          </p:cNvPr>
          <p:cNvSpPr/>
          <p:nvPr/>
        </p:nvSpPr>
        <p:spPr>
          <a:xfrm>
            <a:off x="7110472" y="3040363"/>
            <a:ext cx="4520034"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dirty="0" err="1">
                <a:solidFill>
                  <a:srgbClr val="000000">
                    <a:lumMod val="50000"/>
                    <a:lumOff val="50000"/>
                  </a:srgbClr>
                </a:solidFill>
                <a:latin typeface="微软雅黑"/>
                <a:ea typeface="微软雅黑"/>
              </a:rPr>
              <a:t>procesos</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complicados</a:t>
            </a:r>
            <a:endParaRPr lang="zh-CN" altLang="en-US" b="1" i="0" u="none" baseline="0" dirty="0">
              <a:solidFill>
                <a:srgbClr val="000000">
                  <a:lumMod val="50000"/>
                  <a:lumOff val="50000"/>
                </a:srgbClr>
              </a:solidFill>
              <a:latin typeface="微软雅黑"/>
              <a:ea typeface="微软雅黑"/>
            </a:endParaRPr>
          </a:p>
        </p:txBody>
      </p:sp>
      <p:sp>
        <p:nvSpPr>
          <p:cNvPr id="49" name="AutoShape 15">
            <a:extLst>
              <a:ext uri="{FF2B5EF4-FFF2-40B4-BE49-F238E27FC236}">
                <a16:creationId xmlns:a16="http://schemas.microsoft.com/office/drawing/2014/main" id="{4EDC68DE-101E-7615-C001-233C8127B09A}"/>
              </a:ext>
            </a:extLst>
          </p:cNvPr>
          <p:cNvSpPr/>
          <p:nvPr/>
        </p:nvSpPr>
        <p:spPr>
          <a:xfrm>
            <a:off x="5735023" y="3790094"/>
            <a:ext cx="1872000" cy="396000"/>
          </a:xfrm>
          <a:prstGeom prst="roundRect">
            <a:avLst>
              <a:gd name="adj" fmla="val 20277"/>
            </a:avLst>
          </a:prstGeom>
          <a:solidFill>
            <a:srgbClr val="FFC000"/>
          </a:soli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r>
              <a:rPr lang="en-US" sz="1800" b="0" i="0" u="none" baseline="0" dirty="0">
                <a:latin typeface="Agency FB"/>
                <a:ea typeface="Agency FB"/>
              </a:rPr>
              <a:t>04</a:t>
            </a:r>
          </a:p>
        </p:txBody>
      </p:sp>
      <p:sp>
        <p:nvSpPr>
          <p:cNvPr id="50" name="AutoShape 8">
            <a:extLst>
              <a:ext uri="{FF2B5EF4-FFF2-40B4-BE49-F238E27FC236}">
                <a16:creationId xmlns:a16="http://schemas.microsoft.com/office/drawing/2014/main" id="{849AB64D-B909-7046-CF55-655628AB7CA6}"/>
              </a:ext>
            </a:extLst>
          </p:cNvPr>
          <p:cNvSpPr/>
          <p:nvPr/>
        </p:nvSpPr>
        <p:spPr>
          <a:xfrm>
            <a:off x="1894046" y="3650735"/>
            <a:ext cx="4520034"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i="0" u="none" baseline="0" dirty="0" err="1">
                <a:solidFill>
                  <a:srgbClr val="000000">
                    <a:lumMod val="50000"/>
                    <a:lumOff val="50000"/>
                  </a:srgbClr>
                </a:solidFill>
                <a:latin typeface="微软雅黑"/>
                <a:ea typeface="微软雅黑"/>
              </a:rPr>
              <a:t>asistir</a:t>
            </a:r>
            <a:r>
              <a:rPr lang="en-US" altLang="zh-CN" b="1" i="0" u="none" baseline="0" dirty="0">
                <a:solidFill>
                  <a:srgbClr val="000000">
                    <a:lumMod val="50000"/>
                    <a:lumOff val="50000"/>
                  </a:srgbClr>
                </a:solidFill>
                <a:latin typeface="微软雅黑"/>
                <a:ea typeface="微软雅黑"/>
              </a:rPr>
              <a:t> a </a:t>
            </a:r>
            <a:r>
              <a:rPr lang="en-US" altLang="zh-CN" b="1" i="0" u="none" baseline="0" dirty="0" err="1">
                <a:solidFill>
                  <a:srgbClr val="000000">
                    <a:lumMod val="50000"/>
                    <a:lumOff val="50000"/>
                  </a:srgbClr>
                </a:solidFill>
                <a:latin typeface="微软雅黑"/>
                <a:ea typeface="微软雅黑"/>
              </a:rPr>
              <a:t>reuniones</a:t>
            </a:r>
            <a:endParaRPr lang="zh-CN" altLang="en-US" b="1" i="0" u="none" baseline="0" dirty="0">
              <a:solidFill>
                <a:srgbClr val="000000">
                  <a:lumMod val="50000"/>
                  <a:lumOff val="50000"/>
                </a:srgbClr>
              </a:solidFill>
              <a:latin typeface="微软雅黑"/>
              <a:ea typeface="微软雅黑"/>
            </a:endParaRPr>
          </a:p>
        </p:txBody>
      </p:sp>
      <p:sp>
        <p:nvSpPr>
          <p:cNvPr id="51" name="AutoShape 8">
            <a:extLst>
              <a:ext uri="{FF2B5EF4-FFF2-40B4-BE49-F238E27FC236}">
                <a16:creationId xmlns:a16="http://schemas.microsoft.com/office/drawing/2014/main" id="{262CEDD9-E110-A395-A5D2-23E079ECB437}"/>
              </a:ext>
            </a:extLst>
          </p:cNvPr>
          <p:cNvSpPr/>
          <p:nvPr/>
        </p:nvSpPr>
        <p:spPr>
          <a:xfrm>
            <a:off x="7644137" y="3694935"/>
            <a:ext cx="4520034"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dirty="0" err="1">
                <a:solidFill>
                  <a:srgbClr val="000000">
                    <a:lumMod val="50000"/>
                    <a:lumOff val="50000"/>
                  </a:srgbClr>
                </a:solidFill>
                <a:latin typeface="微软雅黑"/>
                <a:ea typeface="微软雅黑"/>
              </a:rPr>
              <a:t>tener</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que</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explicar</a:t>
            </a:r>
            <a:r>
              <a:rPr lang="en-US" altLang="zh-CN" b="1" dirty="0">
                <a:solidFill>
                  <a:srgbClr val="000000">
                    <a:lumMod val="50000"/>
                    <a:lumOff val="50000"/>
                  </a:srgbClr>
                </a:solidFill>
                <a:latin typeface="微软雅黑"/>
                <a:ea typeface="微软雅黑"/>
              </a:rPr>
              <a:t> lo </a:t>
            </a:r>
            <a:r>
              <a:rPr lang="en-US" altLang="zh-CN" b="1" dirty="0" err="1">
                <a:solidFill>
                  <a:srgbClr val="000000">
                    <a:lumMod val="50000"/>
                    <a:lumOff val="50000"/>
                  </a:srgbClr>
                </a:solidFill>
                <a:latin typeface="微软雅黑"/>
                <a:ea typeface="微软雅黑"/>
              </a:rPr>
              <a:t>que</a:t>
            </a:r>
            <a:r>
              <a:rPr lang="en-US" altLang="zh-CN" b="1" dirty="0">
                <a:solidFill>
                  <a:srgbClr val="000000">
                    <a:lumMod val="50000"/>
                    <a:lumOff val="50000"/>
                  </a:srgbClr>
                </a:solidFill>
                <a:latin typeface="微软雅黑"/>
                <a:ea typeface="微软雅黑"/>
              </a:rPr>
              <a:t> </a:t>
            </a:r>
            <a:r>
              <a:rPr lang="en-US" altLang="zh-CN" b="1" dirty="0" err="1">
                <a:solidFill>
                  <a:srgbClr val="000000">
                    <a:lumMod val="50000"/>
                    <a:lumOff val="50000"/>
                  </a:srgbClr>
                </a:solidFill>
                <a:latin typeface="微软雅黑"/>
                <a:ea typeface="微软雅黑"/>
              </a:rPr>
              <a:t>haces</a:t>
            </a:r>
            <a:endParaRPr lang="zh-CN" altLang="en-US" b="1" i="0" u="none" baseline="0" dirty="0">
              <a:solidFill>
                <a:srgbClr val="000000">
                  <a:lumMod val="50000"/>
                  <a:lumOff val="50000"/>
                </a:srgbClr>
              </a:solidFill>
              <a:latin typeface="微软雅黑"/>
              <a:ea typeface="微软雅黑"/>
            </a:endParaRPr>
          </a:p>
        </p:txBody>
      </p:sp>
      <p:sp>
        <p:nvSpPr>
          <p:cNvPr id="52" name="AutoShape 35">
            <a:extLst>
              <a:ext uri="{FF2B5EF4-FFF2-40B4-BE49-F238E27FC236}">
                <a16:creationId xmlns:a16="http://schemas.microsoft.com/office/drawing/2014/main" id="{5A4A57E9-606F-41B2-232A-36C1BBD2C78D}"/>
              </a:ext>
            </a:extLst>
          </p:cNvPr>
          <p:cNvSpPr/>
          <p:nvPr/>
        </p:nvSpPr>
        <p:spPr>
          <a:xfrm>
            <a:off x="765295" y="3843528"/>
            <a:ext cx="3492788" cy="1182789"/>
          </a:xfrm>
          <a:prstGeom prst="rect">
            <a:avLst/>
          </a:prstGeom>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Aun </a:t>
            </a:r>
            <a:r>
              <a:rPr lang="en-US" altLang="zh-CN" sz="4800" b="1" dirty="0" err="1">
                <a:solidFill>
                  <a:schemeClr val="accent1">
                    <a:lumMod val="75000"/>
                  </a:schemeClr>
                </a:solidFill>
                <a:latin typeface="微软雅黑"/>
                <a:ea typeface="微软雅黑"/>
              </a:rPr>
              <a:t>me</a:t>
            </a:r>
            <a:r>
              <a:rPr lang="en-US" altLang="zh-CN" sz="4800" b="1" dirty="0" err="1">
                <a:solidFill>
                  <a:schemeClr val="tx1">
                    <a:lumMod val="65000"/>
                    <a:lumOff val="35000"/>
                  </a:schemeClr>
                </a:solidFill>
                <a:latin typeface="微软雅黑"/>
                <a:ea typeface="微软雅黑"/>
              </a:rPr>
              <a:t>jor</a:t>
            </a: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53" name="AutoShape 8">
            <a:extLst>
              <a:ext uri="{FF2B5EF4-FFF2-40B4-BE49-F238E27FC236}">
                <a16:creationId xmlns:a16="http://schemas.microsoft.com/office/drawing/2014/main" id="{703B3FA6-D79E-7C71-5156-1D4CD9FE0150}"/>
              </a:ext>
            </a:extLst>
          </p:cNvPr>
          <p:cNvSpPr/>
          <p:nvPr/>
        </p:nvSpPr>
        <p:spPr>
          <a:xfrm>
            <a:off x="2934422" y="4469432"/>
            <a:ext cx="8048880" cy="458908"/>
          </a:xfrm>
          <a:prstGeom prst="rect">
            <a:avLst/>
          </a:prstGeom>
        </p:spPr>
        <p:txBody>
          <a:bodyPr vert="horz" wrap="square" lIns="91440" tIns="45720" rIns="91440" bIns="45720" anchor="t">
            <a:spAutoFit/>
          </a:bodyPr>
          <a:lstStyle/>
          <a:p>
            <a:pPr marL="0" algn="ctr">
              <a:lnSpc>
                <a:spcPct val="150000"/>
              </a:lnSpc>
            </a:pPr>
            <a:r>
              <a:rPr lang="en-US" altLang="zh-CN" b="1" i="0" u="none" baseline="0" dirty="0">
                <a:solidFill>
                  <a:srgbClr val="000000">
                    <a:lumMod val="50000"/>
                    <a:lumOff val="50000"/>
                  </a:srgbClr>
                </a:solidFill>
                <a:latin typeface="微软雅黑"/>
                <a:ea typeface="微软雅黑"/>
              </a:rPr>
              <a:t>Sin </a:t>
            </a:r>
            <a:r>
              <a:rPr lang="en-US" altLang="zh-CN" b="1" i="0" u="none" baseline="0" dirty="0" err="1">
                <a:solidFill>
                  <a:srgbClr val="000000">
                    <a:lumMod val="50000"/>
                    <a:lumOff val="50000"/>
                  </a:srgbClr>
                </a:solidFill>
                <a:latin typeface="微软雅黑"/>
                <a:ea typeface="微软雅黑"/>
              </a:rPr>
              <a:t>arriesgar</a:t>
            </a:r>
            <a:r>
              <a:rPr lang="en-US" altLang="zh-CN" b="1" i="0" u="none" baseline="0" dirty="0">
                <a:solidFill>
                  <a:srgbClr val="000000">
                    <a:lumMod val="50000"/>
                    <a:lumOff val="50000"/>
                  </a:srgbClr>
                </a:solidFill>
                <a:latin typeface="微软雅黑"/>
                <a:ea typeface="微软雅黑"/>
              </a:rPr>
              <a:t> </a:t>
            </a:r>
            <a:r>
              <a:rPr lang="en-US" altLang="zh-CN" b="1" i="0" u="none" baseline="0" dirty="0" err="1">
                <a:solidFill>
                  <a:srgbClr val="000000">
                    <a:lumMod val="50000"/>
                    <a:lumOff val="50000"/>
                  </a:srgbClr>
                </a:solidFill>
                <a:latin typeface="微软雅黑"/>
                <a:ea typeface="微软雅黑"/>
              </a:rPr>
              <a:t>tu</a:t>
            </a:r>
            <a:r>
              <a:rPr lang="en-US" altLang="zh-CN" b="1" i="0" u="none" baseline="0" dirty="0">
                <a:solidFill>
                  <a:srgbClr val="000000">
                    <a:lumMod val="50000"/>
                    <a:lumOff val="50000"/>
                  </a:srgbClr>
                </a:solidFill>
                <a:latin typeface="微软雅黑"/>
                <a:ea typeface="微软雅黑"/>
              </a:rPr>
              <a:t> </a:t>
            </a:r>
            <a:r>
              <a:rPr lang="en-US" altLang="zh-CN" b="1" i="0" u="none" baseline="0" dirty="0" err="1">
                <a:solidFill>
                  <a:srgbClr val="000000">
                    <a:lumMod val="50000"/>
                    <a:lumOff val="50000"/>
                  </a:srgbClr>
                </a:solidFill>
                <a:latin typeface="微软雅黑"/>
                <a:ea typeface="微软雅黑"/>
              </a:rPr>
              <a:t>credibilidad</a:t>
            </a:r>
            <a:r>
              <a:rPr lang="en-US" altLang="zh-CN" b="1" i="0" u="none" baseline="0" dirty="0">
                <a:solidFill>
                  <a:srgbClr val="000000">
                    <a:lumMod val="50000"/>
                    <a:lumOff val="50000"/>
                  </a:srgbClr>
                </a:solidFill>
                <a:latin typeface="微软雅黑"/>
                <a:ea typeface="微软雅黑"/>
              </a:rPr>
              <a:t> y </a:t>
            </a:r>
            <a:r>
              <a:rPr lang="en-US" altLang="zh-CN" b="1" i="0" u="none" baseline="0" dirty="0" err="1">
                <a:solidFill>
                  <a:srgbClr val="000000">
                    <a:lumMod val="50000"/>
                    <a:lumOff val="50000"/>
                  </a:srgbClr>
                </a:solidFill>
                <a:latin typeface="微软雅黑"/>
                <a:ea typeface="微软雅黑"/>
              </a:rPr>
              <a:t>por</a:t>
            </a:r>
            <a:r>
              <a:rPr lang="en-US" altLang="zh-CN" b="1" i="0" u="none" baseline="0" dirty="0">
                <a:solidFill>
                  <a:srgbClr val="000000">
                    <a:lumMod val="50000"/>
                    <a:lumOff val="50000"/>
                  </a:srgbClr>
                </a:solidFill>
                <a:latin typeface="微软雅黑"/>
                <a:ea typeface="微软雅黑"/>
              </a:rPr>
              <a:t> </a:t>
            </a:r>
            <a:r>
              <a:rPr lang="en-US" altLang="zh-CN" b="1" i="0" u="none" baseline="0" dirty="0" err="1">
                <a:solidFill>
                  <a:srgbClr val="000000">
                    <a:lumMod val="50000"/>
                    <a:lumOff val="50000"/>
                  </a:srgbClr>
                </a:solidFill>
                <a:latin typeface="微软雅黑"/>
                <a:ea typeface="微软雅黑"/>
              </a:rPr>
              <a:t>el</a:t>
            </a:r>
            <a:r>
              <a:rPr lang="en-US" altLang="zh-CN" b="1" i="0" u="none" baseline="0" dirty="0">
                <a:solidFill>
                  <a:srgbClr val="000000">
                    <a:lumMod val="50000"/>
                    <a:lumOff val="50000"/>
                  </a:srgbClr>
                </a:solidFill>
                <a:latin typeface="微软雅黑"/>
                <a:ea typeface="微软雅黑"/>
              </a:rPr>
              <a:t> </a:t>
            </a:r>
            <a:r>
              <a:rPr lang="en-US" altLang="zh-CN" b="1" i="0" u="none" baseline="0" dirty="0" err="1">
                <a:solidFill>
                  <a:srgbClr val="000000">
                    <a:lumMod val="50000"/>
                    <a:lumOff val="50000"/>
                  </a:srgbClr>
                </a:solidFill>
                <a:latin typeface="微软雅黑"/>
                <a:ea typeface="微软雅黑"/>
              </a:rPr>
              <a:t>costo</a:t>
            </a:r>
            <a:r>
              <a:rPr lang="en-US" altLang="zh-CN" b="1" i="0" u="none" baseline="0" dirty="0">
                <a:solidFill>
                  <a:srgbClr val="000000">
                    <a:lumMod val="50000"/>
                    <a:lumOff val="50000"/>
                  </a:srgbClr>
                </a:solidFill>
                <a:latin typeface="微软雅黑"/>
                <a:ea typeface="微软雅黑"/>
              </a:rPr>
              <a:t> de </a:t>
            </a:r>
            <a:r>
              <a:rPr lang="en-US" altLang="zh-CN" b="1" i="0" u="none" baseline="0" dirty="0" err="1">
                <a:solidFill>
                  <a:srgbClr val="000000">
                    <a:lumMod val="50000"/>
                    <a:lumOff val="50000"/>
                  </a:srgbClr>
                </a:solidFill>
                <a:latin typeface="微软雅黑"/>
                <a:ea typeface="微软雅黑"/>
              </a:rPr>
              <a:t>una</a:t>
            </a:r>
            <a:endParaRPr lang="zh-CN" altLang="en-US" b="1" i="0" u="none" baseline="0" dirty="0">
              <a:solidFill>
                <a:srgbClr val="000000">
                  <a:lumMod val="50000"/>
                  <a:lumOff val="50000"/>
                </a:srgbClr>
              </a:solidFill>
              <a:latin typeface="微软雅黑"/>
              <a:ea typeface="微软雅黑"/>
            </a:endParaRPr>
          </a:p>
        </p:txBody>
      </p:sp>
      <p:sp>
        <p:nvSpPr>
          <p:cNvPr id="54" name="AutoShape 8">
            <a:extLst>
              <a:ext uri="{FF2B5EF4-FFF2-40B4-BE49-F238E27FC236}">
                <a16:creationId xmlns:a16="http://schemas.microsoft.com/office/drawing/2014/main" id="{C070F111-2951-67CA-5AB8-736DFA61D430}"/>
              </a:ext>
            </a:extLst>
          </p:cNvPr>
          <p:cNvSpPr/>
          <p:nvPr/>
        </p:nvSpPr>
        <p:spPr>
          <a:xfrm>
            <a:off x="2086286" y="5328480"/>
            <a:ext cx="8048880" cy="504882"/>
          </a:xfrm>
          <a:prstGeom prst="rect">
            <a:avLst/>
          </a:prstGeom>
        </p:spPr>
        <p:txBody>
          <a:bodyPr vert="horz" wrap="square" lIns="91440" tIns="45720" rIns="91440" bIns="45720" anchor="t">
            <a:spAutoFit/>
          </a:bodyPr>
          <a:lstStyle/>
          <a:p>
            <a:pPr algn="ctr">
              <a:lnSpc>
                <a:spcPct val="150000"/>
              </a:lnSpc>
            </a:pPr>
            <a:r>
              <a:rPr lang="en-US" altLang="zh-CN" b="1" dirty="0">
                <a:solidFill>
                  <a:srgbClr val="000000">
                    <a:lumMod val="50000"/>
                    <a:lumOff val="50000"/>
                  </a:srgbClr>
                </a:solidFill>
                <a:latin typeface="微软雅黑"/>
                <a:ea typeface="微软雅黑"/>
              </a:rPr>
              <a:t> </a:t>
            </a:r>
            <a:r>
              <a:rPr lang="es-ES" sz="2000" dirty="0"/>
              <a:t>¿Cuántos de ustedes lo harían?</a:t>
            </a:r>
            <a:endParaRPr lang="zh-CN" altLang="en-US" sz="2000" b="1" i="0" u="none" baseline="0" dirty="0">
              <a:solidFill>
                <a:srgbClr val="000000">
                  <a:lumMod val="50000"/>
                  <a:lumOff val="50000"/>
                </a:srgbClr>
              </a:solidFill>
              <a:latin typeface="微软雅黑"/>
              <a:ea typeface="微软雅黑"/>
            </a:endParaRPr>
          </a:p>
        </p:txBody>
      </p:sp>
      <p:pic>
        <p:nvPicPr>
          <p:cNvPr id="55" name="Picture 54" descr="A hamburger and fries with a drink&#10;&#10;AI-generated content may be incorrect.">
            <a:extLst>
              <a:ext uri="{FF2B5EF4-FFF2-40B4-BE49-F238E27FC236}">
                <a16:creationId xmlns:a16="http://schemas.microsoft.com/office/drawing/2014/main" id="{F17E6E7A-924A-B06B-C18F-ACA1725C1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064" y="3694935"/>
            <a:ext cx="2775126" cy="277512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24"/>
                                        </p:tgtEl>
                                        <p:attrNameLst>
                                          <p:attrName>ppt_x</p:attrName>
                                        </p:attrNameLst>
                                      </p:cBhvr>
                                      <p:tavLst>
                                        <p:tav tm="0">
                                          <p:val>
                                            <p:strVal val="0-#ppt_w/2"/>
                                          </p:val>
                                        </p:tav>
                                        <p:tav tm="100000">
                                          <p:val>
                                            <p:strVal val="#ppt_x"/>
                                          </p:val>
                                        </p:tav>
                                      </p:tavLst>
                                    </p:anim>
                                    <p:anim calcmode="lin" valueType="num">
                                      <p:cBhvr additive="base">
                                        <p:cTn id="7" dur="1000" fill="hold"/>
                                        <p:tgtEl>
                                          <p:spTgt spid="24"/>
                                        </p:tgtEl>
                                        <p:attrNameLst>
                                          <p:attrName>ppt_y</p:attrName>
                                        </p:attrNameLst>
                                      </p:cBhvr>
                                      <p:tavLst>
                                        <p:tav tm="0">
                                          <p:val>
                                            <p:strVal val="0-#ppt_h/2"/>
                                          </p:val>
                                        </p:tav>
                                        <p:tav tm="100000">
                                          <p:val>
                                            <p:strVal val="#ppt_y"/>
                                          </p:val>
                                        </p:tav>
                                      </p:tavLst>
                                    </p:anim>
                                    <p:set>
                                      <p:cBhvr>
                                        <p:cTn id="8" dur="1" fill="hold">
                                          <p:stCondLst>
                                            <p:cond delay="0"/>
                                          </p:stCondLst>
                                        </p:cTn>
                                        <p:tgtEl>
                                          <p:spTgt spid="2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25"/>
                                        </p:tgtEl>
                                        <p:attrNameLst>
                                          <p:attrName>ppt_x</p:attrName>
                                        </p:attrNameLst>
                                      </p:cBhvr>
                                      <p:tavLst>
                                        <p:tav tm="0">
                                          <p:val>
                                            <p:strVal val="1+#ppt_w/2"/>
                                          </p:val>
                                        </p:tav>
                                        <p:tav tm="100000">
                                          <p:val>
                                            <p:strVal val="#ppt_x"/>
                                          </p:val>
                                        </p:tav>
                                      </p:tavLst>
                                    </p:anim>
                                    <p:anim calcmode="lin" valueType="num">
                                      <p:cBhvr additive="base">
                                        <p:cTn id="11" dur="1000" fill="hold"/>
                                        <p:tgtEl>
                                          <p:spTgt spid="25"/>
                                        </p:tgtEl>
                                        <p:attrNameLst>
                                          <p:attrName>ppt_y</p:attrName>
                                        </p:attrNameLst>
                                      </p:cBhvr>
                                      <p:tavLst>
                                        <p:tav tm="0">
                                          <p:val>
                                            <p:strVal val="1+#ppt_h/2"/>
                                          </p:val>
                                        </p:tav>
                                        <p:tav tm="100000">
                                          <p:val>
                                            <p:strVal val="#ppt_y"/>
                                          </p:val>
                                        </p:tav>
                                      </p:tavLst>
                                    </p:anim>
                                    <p:set>
                                      <p:cBhvr>
                                        <p:cTn id="12" dur="1" fill="hold">
                                          <p:stCondLst>
                                            <p:cond delay="0"/>
                                          </p:stCondLst>
                                        </p:cTn>
                                        <p:tgtEl>
                                          <p:spTgt spid="2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26"/>
                                        </p:tgtEl>
                                        <p:attrNameLst>
                                          <p:attrName>ppt_x</p:attrName>
                                        </p:attrNameLst>
                                      </p:cBhvr>
                                      <p:tavLst>
                                        <p:tav tm="0">
                                          <p:val>
                                            <p:strVal val="0-#ppt_w/2"/>
                                          </p:val>
                                        </p:tav>
                                        <p:tav tm="100000">
                                          <p:val>
                                            <p:strVal val="#ppt_x"/>
                                          </p:val>
                                        </p:tav>
                                      </p:tavLst>
                                    </p:anim>
                                    <p:anim calcmode="lin" valueType="num">
                                      <p:cBhvr additive="base">
                                        <p:cTn id="15" dur="1000" fill="hold"/>
                                        <p:tgtEl>
                                          <p:spTgt spid="26"/>
                                        </p:tgtEl>
                                        <p:attrNameLst>
                                          <p:attrName>ppt_y</p:attrName>
                                        </p:attrNameLst>
                                      </p:cBhvr>
                                      <p:tavLst>
                                        <p:tav tm="0">
                                          <p:val>
                                            <p:strVal val="0-#ppt_h/2"/>
                                          </p:val>
                                        </p:tav>
                                        <p:tav tm="100000">
                                          <p:val>
                                            <p:strVal val="#ppt_y"/>
                                          </p:val>
                                        </p:tav>
                                      </p:tavLst>
                                    </p:anim>
                                    <p:set>
                                      <p:cBhvr>
                                        <p:cTn id="16" dur="1" fill="hold">
                                          <p:stCondLst>
                                            <p:cond delay="0"/>
                                          </p:stCondLst>
                                        </p:cTn>
                                        <p:tgtEl>
                                          <p:spTgt spid="2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27"/>
                                        </p:tgtEl>
                                        <p:attrNameLst>
                                          <p:attrName>ppt_x</p:attrName>
                                        </p:attrNameLst>
                                      </p:cBhvr>
                                      <p:tavLst>
                                        <p:tav tm="0">
                                          <p:val>
                                            <p:strVal val="1+#ppt_w/2"/>
                                          </p:val>
                                        </p:tav>
                                        <p:tav tm="100000">
                                          <p:val>
                                            <p:strVal val="#ppt_x"/>
                                          </p:val>
                                        </p:tav>
                                      </p:tavLst>
                                    </p:anim>
                                    <p:anim calcmode="lin" valueType="num">
                                      <p:cBhvr additive="base">
                                        <p:cTn id="19" dur="1000" fill="hold"/>
                                        <p:tgtEl>
                                          <p:spTgt spid="27"/>
                                        </p:tgtEl>
                                        <p:attrNameLst>
                                          <p:attrName>ppt_y</p:attrName>
                                        </p:attrNameLst>
                                      </p:cBhvr>
                                      <p:tavLst>
                                        <p:tav tm="0">
                                          <p:val>
                                            <p:strVal val="1+#ppt_h/2"/>
                                          </p:val>
                                        </p:tav>
                                        <p:tav tm="100000">
                                          <p:val>
                                            <p:strVal val="#ppt_y"/>
                                          </p:val>
                                        </p:tav>
                                      </p:tavLst>
                                    </p:anim>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rot="716238">
            <a:off x="302287" y="-3155514"/>
            <a:ext cx="7473210" cy="5587328"/>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67000">
                <a:srgbClr val="EE37E9"/>
              </a:gs>
            </a:gsLst>
            <a:lin ang="135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a:off x="7788275" y="-3377290"/>
            <a:ext cx="5625240" cy="5751672"/>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0">
                <a:srgbClr val="EE37E9"/>
              </a:gs>
              <a:gs pos="71000">
                <a:srgbClr val="BB43FD"/>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Freeform 4"/>
          <p:cNvSpPr/>
          <p:nvPr/>
        </p:nvSpPr>
        <p:spPr>
          <a:xfrm>
            <a:off x="92755" y="2001713"/>
            <a:ext cx="3315590" cy="345598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5" name="Freeform 5"/>
          <p:cNvSpPr/>
          <p:nvPr/>
        </p:nvSpPr>
        <p:spPr>
          <a:xfrm rot="648845">
            <a:off x="8685134" y="4437477"/>
            <a:ext cx="6806377" cy="5042386"/>
          </a:xfrm>
          <a:custGeom>
            <a:avLst/>
            <a:gdLst/>
            <a:ahLst/>
            <a:cxnLst/>
            <a:rect l="l" t="t" r="r" b="b"/>
            <a:pathLst>
              <a:path w="5105488" h="3782309">
                <a:moveTo>
                  <a:pt x="1722207" y="21520"/>
                </a:moveTo>
                <a:cubicBezTo>
                  <a:pt x="2573107" y="168840"/>
                  <a:pt x="5102947" y="1393120"/>
                  <a:pt x="5105487" y="2017960"/>
                </a:cubicBezTo>
                <a:cubicBezTo>
                  <a:pt x="5108027" y="2642800"/>
                  <a:pt x="2588347" y="3917880"/>
                  <a:pt x="1737447" y="3770560"/>
                </a:cubicBezTo>
                <a:cubicBezTo>
                  <a:pt x="886547" y="3623240"/>
                  <a:pt x="10247" y="1758880"/>
                  <a:pt x="87" y="1134040"/>
                </a:cubicBezTo>
                <a:cubicBezTo>
                  <a:pt x="-10073" y="509200"/>
                  <a:pt x="871307" y="-125800"/>
                  <a:pt x="1722207" y="21520"/>
                </a:cubicBezTo>
                <a:close/>
              </a:path>
            </a:pathLst>
          </a:custGeom>
          <a:gradFill>
            <a:gsLst>
              <a:gs pos="22000">
                <a:srgbClr val="F3C053"/>
              </a:gs>
              <a:gs pos="68000">
                <a:srgbClr val="EE37E9"/>
              </a:gs>
              <a:gs pos="92000">
                <a:srgbClr val="584CE0"/>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Freeform 6"/>
          <p:cNvSpPr/>
          <p:nvPr/>
        </p:nvSpPr>
        <p:spPr>
          <a:xfrm>
            <a:off x="200586" y="5080171"/>
            <a:ext cx="5171514" cy="3824756"/>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22000">
                <a:srgbClr val="F3C053"/>
              </a:gs>
              <a:gs pos="100000">
                <a:srgbClr val="EE37E9"/>
              </a:gs>
            </a:gsLst>
            <a:lin ang="189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7"/>
          <p:cNvSpPr/>
          <p:nvPr/>
        </p:nvSpPr>
        <p:spPr>
          <a:xfrm>
            <a:off x="4685094" y="1675685"/>
            <a:ext cx="749916" cy="78167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8" name="Freeform 8"/>
          <p:cNvSpPr/>
          <p:nvPr/>
        </p:nvSpPr>
        <p:spPr>
          <a:xfrm rot="1948355">
            <a:off x="8250857" y="5205156"/>
            <a:ext cx="1035132" cy="1026210"/>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82000">
                <a:srgbClr val="EE37E9"/>
              </a:gs>
            </a:gsLst>
            <a:lin ang="135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2" name="AutoShape 12"/>
          <p:cNvSpPr/>
          <p:nvPr/>
        </p:nvSpPr>
        <p:spPr>
          <a:xfrm>
            <a:off x="10795000" y="6540500"/>
            <a:ext cx="1270000" cy="190500"/>
          </a:xfrm>
          <a:prstGeom prst="rect">
            <a:avLst/>
          </a:prstGeom>
          <a:solidFill>
            <a:srgbClr val="000000">
              <a:alpha val="0"/>
            </a:srgbClr>
          </a:solidFill>
        </p:spPr>
        <p:txBody>
          <a:bodyPr rtlCol="0" anchor="t"/>
          <a:lstStyle/>
          <a:p>
            <a:pPr algn="r">
              <a:defRPr/>
            </a:pPr>
            <a:r>
              <a:rPr lang="en-US" sz="800" b="0" i="0" u="none" baseline="0">
                <a:solidFill>
                  <a:srgbClr val="808080"/>
                </a:solidFill>
                <a:latin typeface="Microsoft YaHei"/>
                <a:ea typeface="Microsoft YaHei"/>
              </a:rPr>
              <a:t>Created By AI</a:t>
            </a:r>
            <a:endParaRPr lang="en-US" sz="1100"/>
          </a:p>
        </p:txBody>
      </p:sp>
      <p:sp>
        <p:nvSpPr>
          <p:cNvPr id="13" name="AutoShape 2">
            <a:extLst>
              <a:ext uri="{FF2B5EF4-FFF2-40B4-BE49-F238E27FC236}">
                <a16:creationId xmlns:a16="http://schemas.microsoft.com/office/drawing/2014/main" id="{182AE38D-3993-D843-A51A-31CC1CAA3D3A}"/>
              </a:ext>
            </a:extLst>
          </p:cNvPr>
          <p:cNvSpPr txBox="1">
            <a:spLocks/>
          </p:cNvSpPr>
          <p:nvPr/>
        </p:nvSpPr>
        <p:spPr>
          <a:xfrm>
            <a:off x="2037798" y="1221379"/>
            <a:ext cx="5105400" cy="861004"/>
          </a:xfrm>
          <a:prstGeom prst="rect">
            <a:avLst/>
          </a:prstGeom>
        </p:spPr>
        <p:txBody>
          <a:bodyPr vert="horz" lIns="91440" tIns="45720" rIns="91440" bIns="45720" anchor="b">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750" b="1" dirty="0">
                <a:solidFill>
                  <a:schemeClr val="tx1">
                    <a:lumMod val="50000"/>
                    <a:lumOff val="50000"/>
                  </a:schemeClr>
                </a:solidFill>
                <a:latin typeface="微软雅黑"/>
                <a:ea typeface="微软雅黑"/>
              </a:rPr>
              <a:t>BIENVENIDOS</a:t>
            </a:r>
            <a:endParaRPr lang="zh-CN" altLang="en-US" sz="5750" b="1" dirty="0">
              <a:solidFill>
                <a:schemeClr val="tx1">
                  <a:lumMod val="50000"/>
                  <a:lumOff val="50000"/>
                </a:schemeClr>
              </a:solidFill>
              <a:latin typeface="微软雅黑"/>
              <a:ea typeface="微软雅黑"/>
            </a:endParaRPr>
          </a:p>
        </p:txBody>
      </p:sp>
      <p:sp>
        <p:nvSpPr>
          <p:cNvPr id="15" name="AutoShape 4">
            <a:extLst>
              <a:ext uri="{FF2B5EF4-FFF2-40B4-BE49-F238E27FC236}">
                <a16:creationId xmlns:a16="http://schemas.microsoft.com/office/drawing/2014/main" id="{49C114D8-D490-CD62-A926-AD4FD963C5A1}"/>
              </a:ext>
            </a:extLst>
          </p:cNvPr>
          <p:cNvSpPr/>
          <p:nvPr/>
        </p:nvSpPr>
        <p:spPr>
          <a:xfrm>
            <a:off x="10795000" y="6540500"/>
            <a:ext cx="1270000" cy="190500"/>
          </a:xfrm>
          <a:prstGeom prst="rect">
            <a:avLst/>
          </a:prstGeom>
          <a:solidFill>
            <a:srgbClr val="000000">
              <a:alpha val="0"/>
            </a:srgbClr>
          </a:solidFill>
        </p:spPr>
        <p:txBody>
          <a:bodyPr rtlCol="0" anchor="t"/>
          <a:lstStyle/>
          <a:p>
            <a:pPr algn="r">
              <a:defRPr/>
            </a:pPr>
            <a:r>
              <a:rPr lang="en-US" sz="800" b="0" i="0" u="none" baseline="0">
                <a:solidFill>
                  <a:srgbClr val="808080"/>
                </a:solidFill>
                <a:latin typeface="Microsoft YaHei"/>
                <a:ea typeface="Microsoft YaHei"/>
              </a:rPr>
              <a:t>Created By AI</a:t>
            </a:r>
            <a:endParaRPr lang="en-US" sz="1100"/>
          </a:p>
        </p:txBody>
      </p:sp>
      <p:sp>
        <p:nvSpPr>
          <p:cNvPr id="16" name="AutoShape 2">
            <a:extLst>
              <a:ext uri="{FF2B5EF4-FFF2-40B4-BE49-F238E27FC236}">
                <a16:creationId xmlns:a16="http://schemas.microsoft.com/office/drawing/2014/main" id="{39405692-99E3-9FDB-E76F-6BDA62336182}"/>
              </a:ext>
            </a:extLst>
          </p:cNvPr>
          <p:cNvSpPr txBox="1">
            <a:spLocks/>
          </p:cNvSpPr>
          <p:nvPr/>
        </p:nvSpPr>
        <p:spPr>
          <a:xfrm>
            <a:off x="3575013" y="2192450"/>
            <a:ext cx="4558785" cy="861004"/>
          </a:xfrm>
          <a:prstGeom prst="rect">
            <a:avLst/>
          </a:prstGeom>
        </p:spPr>
        <p:txBody>
          <a:bodyPr vert="horz" wrap="square" lIns="91440" tIns="45720" rIns="91440" bIns="45720" anchor="b">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750" b="1" dirty="0">
                <a:solidFill>
                  <a:schemeClr val="tx1">
                    <a:lumMod val="50000"/>
                    <a:lumOff val="50000"/>
                  </a:schemeClr>
                </a:solidFill>
                <a:latin typeface="微软雅黑"/>
                <a:ea typeface="微软雅黑"/>
              </a:rPr>
              <a:t>A</a:t>
            </a:r>
            <a:endParaRPr lang="zh-CN" altLang="en-US" sz="5750" b="1" dirty="0">
              <a:solidFill>
                <a:schemeClr val="tx1">
                  <a:lumMod val="50000"/>
                  <a:lumOff val="50000"/>
                </a:schemeClr>
              </a:solidFill>
              <a:latin typeface="微软雅黑"/>
              <a:ea typeface="微软雅黑"/>
            </a:endParaRPr>
          </a:p>
        </p:txBody>
      </p:sp>
      <p:sp>
        <p:nvSpPr>
          <p:cNvPr id="17" name="Title 1">
            <a:extLst>
              <a:ext uri="{FF2B5EF4-FFF2-40B4-BE49-F238E27FC236}">
                <a16:creationId xmlns:a16="http://schemas.microsoft.com/office/drawing/2014/main" id="{F514E1CD-55ED-8738-954A-C521B6B167E8}"/>
              </a:ext>
            </a:extLst>
          </p:cNvPr>
          <p:cNvSpPr txBox="1">
            <a:spLocks/>
          </p:cNvSpPr>
          <p:nvPr/>
        </p:nvSpPr>
        <p:spPr bwMode="gray">
          <a:xfrm>
            <a:off x="6197631" y="2896048"/>
            <a:ext cx="1845923" cy="941760"/>
          </a:xfrm>
          <a:prstGeom prst="rect">
            <a:avLst/>
          </a:prstGeom>
          <a:ln>
            <a:solidFill>
              <a:schemeClr val="accent5">
                <a:lumMod val="40000"/>
                <a:lumOff val="60000"/>
              </a:schemeClr>
            </a:solidFill>
          </a:ln>
        </p:spPr>
        <p:txBody>
          <a:bodyPr vert="horz" lIns="91440" tIns="45720" rIns="91440" bIns="45720" rtlCol="0" anchor="ctr">
            <a:normAutofit fontScale="32500" lnSpcReduction="20000"/>
          </a:bodyPr>
          <a:lstStyle>
            <a:lvl1pPr algn="ctr" defTabSz="457200" rtl="0" eaLnBrk="1" latinLnBrk="0" hangingPunct="1">
              <a:spcBef>
                <a:spcPct val="0"/>
              </a:spcBef>
              <a:buNone/>
              <a:defRPr sz="3200" b="0" i="0" kern="1200" cap="all" spc="300" baseline="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800" b="1" dirty="0">
                <a:solidFill>
                  <a:schemeClr val="tx1">
                    <a:lumMod val="50000"/>
                    <a:lumOff val="50000"/>
                  </a:schemeClr>
                </a:solidFill>
              </a:rPr>
              <a:t>LIVE</a:t>
            </a:r>
            <a:br>
              <a:rPr lang="en-US" sz="6600" dirty="0">
                <a:solidFill>
                  <a:schemeClr val="accent6"/>
                </a:solidFill>
              </a:rPr>
            </a:br>
            <a:endParaRPr lang="en-US" sz="6600" dirty="0">
              <a:solidFill>
                <a:schemeClr val="accent6"/>
              </a:solidFill>
            </a:endParaRPr>
          </a:p>
        </p:txBody>
      </p:sp>
      <p:sp>
        <p:nvSpPr>
          <p:cNvPr id="18" name="Title 1">
            <a:extLst>
              <a:ext uri="{FF2B5EF4-FFF2-40B4-BE49-F238E27FC236}">
                <a16:creationId xmlns:a16="http://schemas.microsoft.com/office/drawing/2014/main" id="{01E554AE-482B-8C8E-1FA1-FF6E08E0176D}"/>
              </a:ext>
            </a:extLst>
          </p:cNvPr>
          <p:cNvSpPr txBox="1">
            <a:spLocks/>
          </p:cNvSpPr>
          <p:nvPr/>
        </p:nvSpPr>
        <p:spPr bwMode="gray">
          <a:xfrm>
            <a:off x="7330786" y="3241598"/>
            <a:ext cx="1366533" cy="941760"/>
          </a:xfrm>
          <a:prstGeom prst="rect">
            <a:avLst/>
          </a:prstGeom>
          <a:ln>
            <a:solidFill>
              <a:schemeClr val="accent5">
                <a:lumMod val="40000"/>
                <a:lumOff val="60000"/>
              </a:schemeClr>
            </a:solidFill>
          </a:ln>
        </p:spPr>
        <p:txBody>
          <a:bodyPr vert="horz" lIns="91440" tIns="45720" rIns="91440" bIns="45720" rtlCol="0" anchor="ctr">
            <a:normAutofit fontScale="25000" lnSpcReduction="20000"/>
          </a:bodyPr>
          <a:lstStyle>
            <a:lvl1pPr algn="ctr" defTabSz="457200" rtl="0" eaLnBrk="1" latinLnBrk="0" hangingPunct="1">
              <a:spcBef>
                <a:spcPct val="0"/>
              </a:spcBef>
              <a:buNone/>
              <a:defRPr sz="3200" b="0" i="0" kern="1200" cap="all" spc="300" baseline="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9200" b="1" dirty="0">
                <a:solidFill>
                  <a:schemeClr val="tx1">
                    <a:lumMod val="50000"/>
                    <a:lumOff val="50000"/>
                  </a:schemeClr>
                </a:solidFill>
              </a:rPr>
              <a:t>G</a:t>
            </a:r>
            <a:br>
              <a:rPr lang="en-US" sz="6600" dirty="0">
                <a:solidFill>
                  <a:srgbClr val="FFFFFF"/>
                </a:solidFill>
              </a:rPr>
            </a:br>
            <a:endParaRPr lang="en-US" sz="6600" dirty="0">
              <a:solidFill>
                <a:srgbClr val="FFFFFF"/>
              </a:solidFill>
            </a:endParaRPr>
          </a:p>
        </p:txBody>
      </p:sp>
      <p:sp>
        <p:nvSpPr>
          <p:cNvPr id="19" name="Title 1">
            <a:extLst>
              <a:ext uri="{FF2B5EF4-FFF2-40B4-BE49-F238E27FC236}">
                <a16:creationId xmlns:a16="http://schemas.microsoft.com/office/drawing/2014/main" id="{599F7D7B-5E1B-F606-90BA-EE00DD8B1E57}"/>
              </a:ext>
            </a:extLst>
          </p:cNvPr>
          <p:cNvSpPr txBox="1">
            <a:spLocks/>
          </p:cNvSpPr>
          <p:nvPr/>
        </p:nvSpPr>
        <p:spPr bwMode="gray">
          <a:xfrm>
            <a:off x="7724450" y="3371282"/>
            <a:ext cx="2755203" cy="941760"/>
          </a:xfrm>
          <a:prstGeom prst="rect">
            <a:avLst/>
          </a:prstGeom>
          <a:ln>
            <a:solidFill>
              <a:schemeClr val="accent5">
                <a:lumMod val="40000"/>
                <a:lumOff val="60000"/>
              </a:schemeClr>
            </a:solidFill>
          </a:ln>
        </p:spPr>
        <p:txBody>
          <a:bodyPr vert="horz" lIns="91440" tIns="45720" rIns="91440" bIns="45720" rtlCol="0" anchor="ctr">
            <a:normAutofit fontScale="25000" lnSpcReduction="20000"/>
          </a:bodyPr>
          <a:lstStyle>
            <a:lvl1pPr algn="ctr" defTabSz="457200" rtl="0" eaLnBrk="1" latinLnBrk="0" hangingPunct="1">
              <a:spcBef>
                <a:spcPct val="0"/>
              </a:spcBef>
              <a:buNone/>
              <a:defRPr sz="3200" b="0" i="0" kern="1200" cap="all" spc="300" baseline="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9200" b="1" dirty="0">
                <a:solidFill>
                  <a:schemeClr val="tx1">
                    <a:lumMod val="50000"/>
                    <a:lumOff val="50000"/>
                  </a:schemeClr>
                </a:solidFill>
              </a:rPr>
              <a:t>OOD</a:t>
            </a:r>
            <a:br>
              <a:rPr lang="en-US" sz="6600" dirty="0">
                <a:solidFill>
                  <a:srgbClr val="FFFFFF"/>
                </a:solidFill>
              </a:rPr>
            </a:br>
            <a:endParaRPr lang="en-US" sz="6600" dirty="0">
              <a:solidFill>
                <a:srgbClr val="FFFFFF"/>
              </a:solidFill>
            </a:endParaRPr>
          </a:p>
        </p:txBody>
      </p:sp>
      <p:pic>
        <p:nvPicPr>
          <p:cNvPr id="21" name="Picture 20" descr="A close up of a product&#10;&#10;AI-generated content may be incorrect.">
            <a:extLst>
              <a:ext uri="{FF2B5EF4-FFF2-40B4-BE49-F238E27FC236}">
                <a16:creationId xmlns:a16="http://schemas.microsoft.com/office/drawing/2014/main" id="{611F18A1-6BFE-AD24-A7B5-89A008BE2F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2495" y="3440496"/>
            <a:ext cx="990039" cy="183476"/>
          </a:xfrm>
          <a:prstGeom prst="rect">
            <a:avLst/>
          </a:prstGeom>
        </p:spPr>
      </p:pic>
      <p:pic>
        <p:nvPicPr>
          <p:cNvPr id="22" name="Picture 21" descr="A close up of a product&#10;&#10;AI-generated content may be incorrect.">
            <a:extLst>
              <a:ext uri="{FF2B5EF4-FFF2-40B4-BE49-F238E27FC236}">
                <a16:creationId xmlns:a16="http://schemas.microsoft.com/office/drawing/2014/main" id="{8B7B59A5-E37D-86CD-840A-500D527E6F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270903">
            <a:off x="7381051" y="3762728"/>
            <a:ext cx="870296" cy="182695"/>
          </a:xfrm>
          <a:prstGeom prst="rect">
            <a:avLst/>
          </a:prstGeom>
        </p:spPr>
      </p:pic>
      <p:pic>
        <p:nvPicPr>
          <p:cNvPr id="23" name="Picture 22" descr="A close up of a product&#10;&#10;AI-generated content may be incorrect.">
            <a:extLst>
              <a:ext uri="{FF2B5EF4-FFF2-40B4-BE49-F238E27FC236}">
                <a16:creationId xmlns:a16="http://schemas.microsoft.com/office/drawing/2014/main" id="{144D5028-02A1-D78D-4F72-A0DCCFBC47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3798" y="3992135"/>
            <a:ext cx="1837610" cy="177314"/>
          </a:xfrm>
          <a:prstGeom prst="rect">
            <a:avLst/>
          </a:prstGeom>
        </p:spPr>
      </p:pic>
      <p:pic>
        <p:nvPicPr>
          <p:cNvPr id="24" name="Picture 23" descr="A close up of a product&#10;&#10;AI-generated content may be incorrect.">
            <a:extLst>
              <a:ext uri="{FF2B5EF4-FFF2-40B4-BE49-F238E27FC236}">
                <a16:creationId xmlns:a16="http://schemas.microsoft.com/office/drawing/2014/main" id="{088A41F6-2FD8-41DD-6447-5DD10473A6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466" y="3722555"/>
            <a:ext cx="990039" cy="183476"/>
          </a:xfrm>
          <a:prstGeom prst="rect">
            <a:avLst/>
          </a:prstGeom>
        </p:spPr>
      </p:pic>
      <p:pic>
        <p:nvPicPr>
          <p:cNvPr id="25" name="Picture 24" descr="A close up of a product&#10;&#10;AI-generated content may be incorrect.">
            <a:extLst>
              <a:ext uri="{FF2B5EF4-FFF2-40B4-BE49-F238E27FC236}">
                <a16:creationId xmlns:a16="http://schemas.microsoft.com/office/drawing/2014/main" id="{0E2AB2EF-2DCB-BD5D-1991-5F2D17F713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270903">
            <a:off x="7352823" y="4012252"/>
            <a:ext cx="870296" cy="182695"/>
          </a:xfrm>
          <a:prstGeom prst="rect">
            <a:avLst/>
          </a:prstGeom>
        </p:spPr>
      </p:pic>
      <p:pic>
        <p:nvPicPr>
          <p:cNvPr id="26" name="Picture 25" descr="A close up of a product&#10;&#10;AI-generated content may be incorrect.">
            <a:extLst>
              <a:ext uri="{FF2B5EF4-FFF2-40B4-BE49-F238E27FC236}">
                <a16:creationId xmlns:a16="http://schemas.microsoft.com/office/drawing/2014/main" id="{5E478D6A-CF12-8EEF-1D31-4B79326141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9655" y="4252799"/>
            <a:ext cx="1837610" cy="177314"/>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2"/>
                                        </p:tgtEl>
                                        <p:attrNameLst>
                                          <p:attrName>ppt_x</p:attrName>
                                        </p:attrNameLst>
                                      </p:cBhvr>
                                      <p:tavLst>
                                        <p:tav tm="0">
                                          <p:val>
                                            <p:strVal val="0-#ppt_w/2"/>
                                          </p:val>
                                        </p:tav>
                                        <p:tav tm="100000">
                                          <p:val>
                                            <p:strVal val="#ppt_x"/>
                                          </p:val>
                                        </p:tav>
                                      </p:tavLst>
                                    </p:anim>
                                    <p:anim calcmode="lin" valueType="num">
                                      <p:cBhvr additive="base">
                                        <p:cTn id="7" dur="1000" fill="hold"/>
                                        <p:tgtEl>
                                          <p:spTgt spid="2"/>
                                        </p:tgtEl>
                                        <p:attrNameLst>
                                          <p:attrName>ppt_y</p:attrName>
                                        </p:attrNameLst>
                                      </p:cBhvr>
                                      <p:tavLst>
                                        <p:tav tm="0">
                                          <p:val>
                                            <p:strVal val="0-#ppt_h/2"/>
                                          </p:val>
                                        </p:tav>
                                        <p:tav tm="100000">
                                          <p:val>
                                            <p:strVal val="#ppt_y"/>
                                          </p:val>
                                        </p:tav>
                                      </p:tavLst>
                                    </p:anim>
                                    <p:set>
                                      <p:cBhvr>
                                        <p:cTn id="8" dur="1" fill="hold">
                                          <p:stCondLst>
                                            <p:cond delay="0"/>
                                          </p:stCondLst>
                                        </p:cTn>
                                        <p:tgtEl>
                                          <p:spTgt spid="2"/>
                                        </p:tgtEl>
                                        <p:attrNameLst>
                                          <p:attrName>style.visibility</p:attrName>
                                        </p:attrNameLst>
                                      </p:cBhvr>
                                      <p:to>
                                        <p:strVal val="visible"/>
                                      </p:to>
                                    </p:set>
                                  </p:childTnLst>
                                </p:cTn>
                              </p:par>
                              <p:par>
                                <p:cTn id="9" presetID="2" presetClass="entr" presetSubtype="3" decel="62000" fill="hold" grpId="0" nodeType="withEffect">
                                  <p:stCondLst>
                                    <p:cond delay="0"/>
                                  </p:stCondLst>
                                  <p:childTnLs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0-#ppt_h/2"/>
                                          </p:val>
                                        </p:tav>
                                        <p:tav tm="100000">
                                          <p:val>
                                            <p:strVal val="#ppt_y"/>
                                          </p:val>
                                        </p:tav>
                                      </p:tavLst>
                                    </p:anim>
                                    <p:set>
                                      <p:cBhvr>
                                        <p:cTn id="12" dur="1" fill="hold">
                                          <p:stCondLst>
                                            <p:cond delay="0"/>
                                          </p:stCondLst>
                                        </p:cTn>
                                        <p:tgtEl>
                                          <p:spTgt spid="3"/>
                                        </p:tgtEl>
                                        <p:attrNameLst>
                                          <p:attrName>style.visibility</p:attrName>
                                        </p:attrNameLst>
                                      </p:cBhvr>
                                      <p:to>
                                        <p:strVal val="visible"/>
                                      </p:to>
                                    </p:set>
                                  </p:childTnLst>
                                </p:cTn>
                              </p:par>
                              <p:par>
                                <p:cTn id="13" presetID="2" presetClass="entr" presetSubtype="6" decel="62000" fill="hold" grpId="0" nodeType="withEffect">
                                  <p:stCondLst>
                                    <p:cond delay="0"/>
                                  </p:stCondLst>
                                  <p:childTnLs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set>
                                      <p:cBhvr>
                                        <p:cTn id="16" dur="1" fill="hold">
                                          <p:stCondLst>
                                            <p:cond delay="0"/>
                                          </p:stCondLst>
                                        </p:cTn>
                                        <p:tgtEl>
                                          <p:spTgt spid="5"/>
                                        </p:tgtEl>
                                        <p:attrNameLst>
                                          <p:attrName>style.visibility</p:attrName>
                                        </p:attrNameLst>
                                      </p:cBhvr>
                                      <p:to>
                                        <p:strVal val="visible"/>
                                      </p:to>
                                    </p:set>
                                  </p:childTnLst>
                                </p:cTn>
                              </p:par>
                              <p:par>
                                <p:cTn id="17" presetID="2" presetClass="entr" presetSubtype="12" decel="62000" fill="hold" grpId="0" nodeType="withEffect">
                                  <p:stCondLst>
                                    <p:cond delay="0"/>
                                  </p:stCondLst>
                                  <p:childTnLst>
                                    <p:anim calcmode="lin" valueType="num">
                                      <p:cBhvr additive="base">
                                        <p:cTn id="18" dur="1000" fill="hold"/>
                                        <p:tgtEl>
                                          <p:spTgt spid="6"/>
                                        </p:tgtEl>
                                        <p:attrNameLst>
                                          <p:attrName>ppt_x</p:attrName>
                                        </p:attrNameLst>
                                      </p:cBhvr>
                                      <p:tavLst>
                                        <p:tav tm="0">
                                          <p:val>
                                            <p:strVal val="0-#ppt_w/2"/>
                                          </p:val>
                                        </p:tav>
                                        <p:tav tm="100000">
                                          <p:val>
                                            <p:strVal val="#ppt_x"/>
                                          </p:val>
                                        </p:tav>
                                      </p:tavLst>
                                    </p:anim>
                                    <p:anim calcmode="lin" valueType="num">
                                      <p:cBhvr additive="base">
                                        <p:cTn id="19" dur="1000" fill="hold"/>
                                        <p:tgtEl>
                                          <p:spTgt spid="6"/>
                                        </p:tgtEl>
                                        <p:attrNameLst>
                                          <p:attrName>ppt_y</p:attrName>
                                        </p:attrNameLst>
                                      </p:cBhvr>
                                      <p:tavLst>
                                        <p:tav tm="0">
                                          <p:val>
                                            <p:strVal val="1+#ppt_h/2"/>
                                          </p:val>
                                        </p:tav>
                                        <p:tav tm="100000">
                                          <p:val>
                                            <p:strVal val="#ppt_y"/>
                                          </p:val>
                                        </p:tav>
                                      </p:tavLst>
                                    </p:anim>
                                    <p:set>
                                      <p:cBhvr>
                                        <p:cTn id="20" dur="1" fill="hold">
                                          <p:stCondLst>
                                            <p:cond delay="0"/>
                                          </p:stCondLst>
                                        </p:cTn>
                                        <p:tgtEl>
                                          <p:spTgt spid="6"/>
                                        </p:tgtEl>
                                        <p:attrNameLst>
                                          <p:attrName>style.visibility</p:attrName>
                                        </p:attrNameLst>
                                      </p:cBhvr>
                                      <p:to>
                                        <p:strVal val="visible"/>
                                      </p:to>
                                    </p:set>
                                  </p:childTnLst>
                                </p:cTn>
                              </p:par>
                              <p:par>
                                <p:cTn id="21" presetID="2" presetClass="entr" presetSubtype="8" decel="62000" fill="hold" grpId="0" nodeType="withEffect">
                                  <p:stCondLst>
                                    <p:cond delay="0"/>
                                  </p:stCondLst>
                                  <p:childTnLst>
                                    <p:anim calcmode="lin" valueType="num">
                                      <p:cBhvr additive="base">
                                        <p:cTn id="22" dur="1000" fill="hold"/>
                                        <p:tgtEl>
                                          <p:spTgt spid="4"/>
                                        </p:tgtEl>
                                        <p:attrNameLst>
                                          <p:attrName>ppt_x</p:attrName>
                                        </p:attrNameLst>
                                      </p:cBhvr>
                                      <p:tavLst>
                                        <p:tav tm="0">
                                          <p:val>
                                            <p:strVal val="0-#ppt_w/2"/>
                                          </p:val>
                                        </p:tav>
                                        <p:tav tm="100000">
                                          <p:val>
                                            <p:strVal val="#ppt_x"/>
                                          </p:val>
                                        </p:tav>
                                      </p:tavLst>
                                    </p:anim>
                                    <p:anim calcmode="lin" valueType="num">
                                      <p:cBhvr additive="base">
                                        <p:cTn id="23" dur="1000" fill="hold"/>
                                        <p:tgtEl>
                                          <p:spTgt spid="4"/>
                                        </p:tgtEl>
                                        <p:attrNameLst>
                                          <p:attrName>ppt_y</p:attrName>
                                        </p:attrNameLst>
                                      </p:cBhvr>
                                      <p:tavLst>
                                        <p:tav tm="0">
                                          <p:val>
                                            <p:strVal val="#ppt_y"/>
                                          </p:val>
                                        </p:tav>
                                        <p:tav tm="100000">
                                          <p:val>
                                            <p:strVal val="#ppt_y"/>
                                          </p:val>
                                        </p:tav>
                                      </p:tavLst>
                                    </p:anim>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1000"/>
                            </p:stCondLst>
                            <p:childTnLst>
                              <p:par>
                                <p:cTn id="26" presetID="53" presetClass="entr" presetSubtype="16" fill="hold" grpId="0" nodeType="afterEffect">
                                  <p:stCondLst>
                                    <p:cond delay="0"/>
                                  </p:stCondLst>
                                  <p:childTnLs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set>
                                      <p:cBhvr>
                                        <p:cTn id="30" dur="1" fill="hold">
                                          <p:stCondLst>
                                            <p:cond delay="0"/>
                                          </p:stCondLst>
                                        </p:cTn>
                                        <p:tgtEl>
                                          <p:spTgt spid="7"/>
                                        </p:tgtEl>
                                        <p:attrNameLst>
                                          <p:attrName>style.visibility</p:attrName>
                                        </p:attrNameLst>
                                      </p:cBhvr>
                                      <p:to>
                                        <p:strVal val="visible"/>
                                      </p:to>
                                    </p:set>
                                  </p:childTnLst>
                                </p:cTn>
                              </p:par>
                              <p:par>
                                <p:cTn id="31" presetID="53" presetClass="entr" presetSubtype="16" fill="hold" grpId="0" nodeType="withEffect">
                                  <p:stCondLst>
                                    <p:cond delay="0"/>
                                  </p:stCondLst>
                                  <p:childTnLs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set>
                                      <p:cBhvr>
                                        <p:cTn id="35" dur="1" fill="hold">
                                          <p:stCondLst>
                                            <p:cond delay="0"/>
                                          </p:stCondLst>
                                        </p:cTn>
                                        <p:tgtEl>
                                          <p:spTgt spid="8"/>
                                        </p:tgtEl>
                                        <p:attrNameLst>
                                          <p:attrName>style.visibility</p:attrName>
                                        </p:attrNameLst>
                                      </p:cBhvr>
                                      <p:to>
                                        <p:strVal val="visible"/>
                                      </p:to>
                                    </p:set>
                                  </p:childTnLst>
                                </p:cTn>
                              </p:par>
                              <p:par>
                                <p:cTn id="36" presetID="10" presetClass="entr" presetSubtype="0" fill="hold" grpId="0" nodeType="withEffect">
                                  <p:stCondLst>
                                    <p:cond delay="500"/>
                                  </p:stCondLst>
                                  <p:iterate type="lt">
                                    <p:tmPct val="10000"/>
                                  </p:iterate>
                                  <p:childTnLst>
                                    <p:set>
                                      <p:cBhvr>
                                        <p:cTn id="37" dur="1" fill="hold">
                                          <p:stCondLst>
                                            <p:cond delay="0"/>
                                          </p:stCondLst>
                                        </p:cTn>
                                        <p:tgtEl>
                                          <p:spTgt spid="17"/>
                                        </p:tgtEl>
                                        <p:attrNameLst>
                                          <p:attrName>style.visibility</p:attrName>
                                        </p:attrNameLst>
                                      </p:cBhvr>
                                      <p:to>
                                        <p:strVal val="visible"/>
                                      </p:to>
                                    </p:set>
                                    <p:animEffect transition="in" filter="fade">
                                      <p:cBhvr>
                                        <p:cTn id="38" dur="400"/>
                                        <p:tgtEl>
                                          <p:spTgt spid="17"/>
                                        </p:tgtEl>
                                      </p:cBhvr>
                                    </p:animEffect>
                                  </p:childTnLst>
                                </p:cTn>
                              </p:par>
                              <p:par>
                                <p:cTn id="39" presetID="10" presetClass="entr" presetSubtype="0" fill="hold" grpId="0" nodeType="withEffect">
                                  <p:stCondLst>
                                    <p:cond delay="500"/>
                                  </p:stCondLst>
                                  <p:iterate type="lt">
                                    <p:tmPct val="10000"/>
                                  </p:iterate>
                                  <p:childTnLst>
                                    <p:set>
                                      <p:cBhvr>
                                        <p:cTn id="40" dur="1" fill="hold">
                                          <p:stCondLst>
                                            <p:cond delay="0"/>
                                          </p:stCondLst>
                                        </p:cTn>
                                        <p:tgtEl>
                                          <p:spTgt spid="18"/>
                                        </p:tgtEl>
                                        <p:attrNameLst>
                                          <p:attrName>style.visibility</p:attrName>
                                        </p:attrNameLst>
                                      </p:cBhvr>
                                      <p:to>
                                        <p:strVal val="visible"/>
                                      </p:to>
                                    </p:set>
                                    <p:animEffect transition="in" filter="fade">
                                      <p:cBhvr>
                                        <p:cTn id="41" dur="400"/>
                                        <p:tgtEl>
                                          <p:spTgt spid="18"/>
                                        </p:tgtEl>
                                      </p:cBhvr>
                                    </p:animEffect>
                                  </p:childTnLst>
                                </p:cTn>
                              </p:par>
                              <p:par>
                                <p:cTn id="42" presetID="10" presetClass="entr" presetSubtype="0" fill="hold" grpId="0" nodeType="withEffect">
                                  <p:stCondLst>
                                    <p:cond delay="500"/>
                                  </p:stCondLst>
                                  <p:iterate type="lt">
                                    <p:tmPct val="10000"/>
                                  </p:iterate>
                                  <p:childTnLst>
                                    <p:set>
                                      <p:cBhvr>
                                        <p:cTn id="43" dur="1" fill="hold">
                                          <p:stCondLst>
                                            <p:cond delay="0"/>
                                          </p:stCondLst>
                                        </p:cTn>
                                        <p:tgtEl>
                                          <p:spTgt spid="19"/>
                                        </p:tgtEl>
                                        <p:attrNameLst>
                                          <p:attrName>style.visibility</p:attrName>
                                        </p:attrNameLst>
                                      </p:cBhvr>
                                      <p:to>
                                        <p:strVal val="visible"/>
                                      </p:to>
                                    </p:set>
                                    <p:animEffect transition="in" filter="fade">
                                      <p:cBhvr>
                                        <p:cTn id="44"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Freeform 5">
            <a:extLst>
              <a:ext uri="{FF2B5EF4-FFF2-40B4-BE49-F238E27FC236}">
                <a16:creationId xmlns:a16="http://schemas.microsoft.com/office/drawing/2014/main" id="{2507A2BF-9133-B631-BD6C-2181415E5F78}"/>
              </a:ext>
            </a:extLst>
          </p:cNvPr>
          <p:cNvSpPr/>
          <p:nvPr/>
        </p:nvSpPr>
        <p:spPr>
          <a:xfrm rot="20625691">
            <a:off x="833619" y="163369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21" name="Freeform 7">
            <a:extLst>
              <a:ext uri="{FF2B5EF4-FFF2-40B4-BE49-F238E27FC236}">
                <a16:creationId xmlns:a16="http://schemas.microsoft.com/office/drawing/2014/main" id="{1C0BFECE-05C9-1402-ACE6-ED7797E47786}"/>
              </a:ext>
            </a:extLst>
          </p:cNvPr>
          <p:cNvSpPr/>
          <p:nvPr/>
        </p:nvSpPr>
        <p:spPr>
          <a:xfrm rot="21078393">
            <a:off x="983437" y="161953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pic>
        <p:nvPicPr>
          <p:cNvPr id="7" name="Picture 6">
            <a:extLst>
              <a:ext uri="{FF2B5EF4-FFF2-40B4-BE49-F238E27FC236}">
                <a16:creationId xmlns:a16="http://schemas.microsoft.com/office/drawing/2014/main" id="{E2FE06D4-0FDF-A4D5-AFC1-EA605A4F9D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745687" y="904600"/>
            <a:ext cx="1991626" cy="1991626"/>
          </a:xfrm>
          <a:prstGeom prst="ellipse">
            <a:avLst/>
          </a:prstGeom>
          <a:ln>
            <a:noFill/>
          </a:ln>
          <a:effectLst>
            <a:softEdge rad="112500"/>
          </a:effectLst>
        </p:spPr>
      </p:pic>
      <p:pic>
        <p:nvPicPr>
          <p:cNvPr id="122" name="Graphic 121" descr="Dollar with solid fill">
            <a:extLst>
              <a:ext uri="{FF2B5EF4-FFF2-40B4-BE49-F238E27FC236}">
                <a16:creationId xmlns:a16="http://schemas.microsoft.com/office/drawing/2014/main" id="{0B9CB4B3-E9C7-DE5B-425C-D8B8E3C5F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8995" y="5043866"/>
            <a:ext cx="1014868" cy="1014868"/>
          </a:xfrm>
          <a:prstGeom prst="rect">
            <a:avLst/>
          </a:prstGeom>
        </p:spPr>
      </p:pic>
      <p:pic>
        <p:nvPicPr>
          <p:cNvPr id="123" name="Graphic 122" descr="Chevron arrows with solid fill">
            <a:extLst>
              <a:ext uri="{FF2B5EF4-FFF2-40B4-BE49-F238E27FC236}">
                <a16:creationId xmlns:a16="http://schemas.microsoft.com/office/drawing/2014/main" id="{59E8E72E-AC94-51E5-8F62-0651DAEBDF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110882" y="4854470"/>
            <a:ext cx="744893" cy="627995"/>
          </a:xfrm>
          <a:prstGeom prst="rect">
            <a:avLst/>
          </a:prstGeom>
        </p:spPr>
      </p:pic>
      <p:pic>
        <p:nvPicPr>
          <p:cNvPr id="124" name="Graphic 123" descr="Chevron arrows with solid fill">
            <a:extLst>
              <a:ext uri="{FF2B5EF4-FFF2-40B4-BE49-F238E27FC236}">
                <a16:creationId xmlns:a16="http://schemas.microsoft.com/office/drawing/2014/main" id="{8139236D-5676-C836-FB9A-8ECEC288A2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254489" y="5297760"/>
            <a:ext cx="744893" cy="627995"/>
          </a:xfrm>
          <a:prstGeom prst="rect">
            <a:avLst/>
          </a:prstGeom>
        </p:spPr>
      </p:pic>
      <p:pic>
        <p:nvPicPr>
          <p:cNvPr id="125" name="Graphic 124" descr="Chevron arrows with solid fill">
            <a:extLst>
              <a:ext uri="{FF2B5EF4-FFF2-40B4-BE49-F238E27FC236}">
                <a16:creationId xmlns:a16="http://schemas.microsoft.com/office/drawing/2014/main" id="{81C6CD1F-4F4E-8751-5929-ED1ECA1585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710198" y="4588934"/>
            <a:ext cx="744893" cy="627995"/>
          </a:xfrm>
          <a:prstGeom prst="rect">
            <a:avLst/>
          </a:prstGeom>
        </p:spPr>
      </p:pic>
      <p:pic>
        <p:nvPicPr>
          <p:cNvPr id="126" name="Graphic 125" descr="Chevron arrows with solid fill">
            <a:extLst>
              <a:ext uri="{FF2B5EF4-FFF2-40B4-BE49-F238E27FC236}">
                <a16:creationId xmlns:a16="http://schemas.microsoft.com/office/drawing/2014/main" id="{F60E8231-E7A5-B972-B794-70F1F66E06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3852032" y="5022087"/>
            <a:ext cx="744893" cy="627995"/>
          </a:xfrm>
          <a:prstGeom prst="rect">
            <a:avLst/>
          </a:prstGeom>
        </p:spPr>
      </p:pic>
      <p:pic>
        <p:nvPicPr>
          <p:cNvPr id="127" name="Graphic 126" descr="Dollar with solid fill">
            <a:extLst>
              <a:ext uri="{FF2B5EF4-FFF2-40B4-BE49-F238E27FC236}">
                <a16:creationId xmlns:a16="http://schemas.microsoft.com/office/drawing/2014/main" id="{9A241869-E6B8-0C13-859B-DD620F4F6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1549" y="5046800"/>
            <a:ext cx="1014868" cy="1014868"/>
          </a:xfrm>
          <a:prstGeom prst="rect">
            <a:avLst/>
          </a:prstGeom>
        </p:spPr>
      </p:pic>
      <p:pic>
        <p:nvPicPr>
          <p:cNvPr id="128" name="Graphic 127" descr="Chevron arrows with solid fill">
            <a:extLst>
              <a:ext uri="{FF2B5EF4-FFF2-40B4-BE49-F238E27FC236}">
                <a16:creationId xmlns:a16="http://schemas.microsoft.com/office/drawing/2014/main" id="{A0F029BE-1741-01FD-85C6-03AA9E8206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5373436" y="4857404"/>
            <a:ext cx="744893" cy="627995"/>
          </a:xfrm>
          <a:prstGeom prst="rect">
            <a:avLst/>
          </a:prstGeom>
        </p:spPr>
      </p:pic>
      <p:pic>
        <p:nvPicPr>
          <p:cNvPr id="129" name="Graphic 128" descr="Chevron arrows with solid fill">
            <a:extLst>
              <a:ext uri="{FF2B5EF4-FFF2-40B4-BE49-F238E27FC236}">
                <a16:creationId xmlns:a16="http://schemas.microsoft.com/office/drawing/2014/main" id="{DB364678-1C40-B97D-23DF-50064201DC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5517043" y="5300694"/>
            <a:ext cx="744893" cy="627995"/>
          </a:xfrm>
          <a:prstGeom prst="rect">
            <a:avLst/>
          </a:prstGeom>
        </p:spPr>
      </p:pic>
      <p:pic>
        <p:nvPicPr>
          <p:cNvPr id="130" name="Graphic 129" descr="Chevron arrows with solid fill">
            <a:extLst>
              <a:ext uri="{FF2B5EF4-FFF2-40B4-BE49-F238E27FC236}">
                <a16:creationId xmlns:a16="http://schemas.microsoft.com/office/drawing/2014/main" id="{5D65ADAC-6C2B-4774-63A7-68BCB7FAD1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5972752" y="4591868"/>
            <a:ext cx="744893" cy="627995"/>
          </a:xfrm>
          <a:prstGeom prst="rect">
            <a:avLst/>
          </a:prstGeom>
        </p:spPr>
      </p:pic>
      <p:pic>
        <p:nvPicPr>
          <p:cNvPr id="131" name="Graphic 130" descr="Chevron arrows with solid fill">
            <a:extLst>
              <a:ext uri="{FF2B5EF4-FFF2-40B4-BE49-F238E27FC236}">
                <a16:creationId xmlns:a16="http://schemas.microsoft.com/office/drawing/2014/main" id="{FC97B84F-97FB-6644-C9E0-C4F8FE19D4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6114586" y="5025021"/>
            <a:ext cx="744893" cy="627995"/>
          </a:xfrm>
          <a:prstGeom prst="rect">
            <a:avLst/>
          </a:prstGeom>
        </p:spPr>
      </p:pic>
      <p:pic>
        <p:nvPicPr>
          <p:cNvPr id="132" name="Graphic 131" descr="Dollar with solid fill">
            <a:extLst>
              <a:ext uri="{FF2B5EF4-FFF2-40B4-BE49-F238E27FC236}">
                <a16:creationId xmlns:a16="http://schemas.microsoft.com/office/drawing/2014/main" id="{18EB6D87-2F37-0B6A-6D9A-E593DC708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2393" y="5046801"/>
            <a:ext cx="1014868" cy="1014868"/>
          </a:xfrm>
          <a:prstGeom prst="rect">
            <a:avLst/>
          </a:prstGeom>
        </p:spPr>
      </p:pic>
      <p:pic>
        <p:nvPicPr>
          <p:cNvPr id="133" name="Graphic 132" descr="Chevron arrows with solid fill">
            <a:extLst>
              <a:ext uri="{FF2B5EF4-FFF2-40B4-BE49-F238E27FC236}">
                <a16:creationId xmlns:a16="http://schemas.microsoft.com/office/drawing/2014/main" id="{00ECB05F-64CA-F451-DB45-D542DE2CD9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7624280" y="4857405"/>
            <a:ext cx="744893" cy="627995"/>
          </a:xfrm>
          <a:prstGeom prst="rect">
            <a:avLst/>
          </a:prstGeom>
        </p:spPr>
      </p:pic>
      <p:pic>
        <p:nvPicPr>
          <p:cNvPr id="134" name="Graphic 133" descr="Chevron arrows with solid fill">
            <a:extLst>
              <a:ext uri="{FF2B5EF4-FFF2-40B4-BE49-F238E27FC236}">
                <a16:creationId xmlns:a16="http://schemas.microsoft.com/office/drawing/2014/main" id="{C1C2CBB9-4B51-152D-BEF1-7B0872F51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7767887" y="5300695"/>
            <a:ext cx="744893" cy="627995"/>
          </a:xfrm>
          <a:prstGeom prst="rect">
            <a:avLst/>
          </a:prstGeom>
        </p:spPr>
      </p:pic>
      <p:pic>
        <p:nvPicPr>
          <p:cNvPr id="135" name="Graphic 134" descr="Chevron arrows with solid fill">
            <a:extLst>
              <a:ext uri="{FF2B5EF4-FFF2-40B4-BE49-F238E27FC236}">
                <a16:creationId xmlns:a16="http://schemas.microsoft.com/office/drawing/2014/main" id="{55E0D5C2-9E87-8AC0-418E-6C19228816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8223596" y="4591869"/>
            <a:ext cx="744893" cy="627995"/>
          </a:xfrm>
          <a:prstGeom prst="rect">
            <a:avLst/>
          </a:prstGeom>
        </p:spPr>
      </p:pic>
      <p:pic>
        <p:nvPicPr>
          <p:cNvPr id="136" name="Graphic 135" descr="Chevron arrows with solid fill">
            <a:extLst>
              <a:ext uri="{FF2B5EF4-FFF2-40B4-BE49-F238E27FC236}">
                <a16:creationId xmlns:a16="http://schemas.microsoft.com/office/drawing/2014/main" id="{F547ABA5-303C-C161-BBA4-953DC4E29B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13841">
            <a:off x="8365430" y="5025022"/>
            <a:ext cx="744893" cy="627995"/>
          </a:xfrm>
          <a:prstGeom prst="rect">
            <a:avLst/>
          </a:prstGeom>
        </p:spPr>
      </p:pic>
      <p:pic>
        <p:nvPicPr>
          <p:cNvPr id="137" name="Picture 136" descr="A beach chairs and umbrella on an island with palm trees&#10;&#10;Description automatically generated">
            <a:extLst>
              <a:ext uri="{FF2B5EF4-FFF2-40B4-BE49-F238E27FC236}">
                <a16:creationId xmlns:a16="http://schemas.microsoft.com/office/drawing/2014/main" id="{239C6A6B-AF19-3BBC-93D7-AC41811A2E5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51000"/>
                    </a14:imgEffect>
                  </a14:imgLayer>
                </a14:imgProps>
              </a:ext>
            </a:extLst>
          </a:blip>
          <a:stretch>
            <a:fillRect/>
          </a:stretch>
        </p:blipFill>
        <p:spPr>
          <a:xfrm>
            <a:off x="4562655" y="4523708"/>
            <a:ext cx="811999" cy="563557"/>
          </a:xfrm>
          <a:prstGeom prst="rect">
            <a:avLst/>
          </a:prstGeom>
        </p:spPr>
      </p:pic>
      <p:pic>
        <p:nvPicPr>
          <p:cNvPr id="138" name="Picture 137" descr="A beach chairs and umbrella on an island with palm trees&#10;&#10;Description automatically generated">
            <a:extLst>
              <a:ext uri="{FF2B5EF4-FFF2-40B4-BE49-F238E27FC236}">
                <a16:creationId xmlns:a16="http://schemas.microsoft.com/office/drawing/2014/main" id="{33FE751B-0DB5-AB24-BE18-4FF2CAE5636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51000"/>
                    </a14:imgEffect>
                  </a14:imgLayer>
                </a14:imgProps>
              </a:ext>
            </a:extLst>
          </a:blip>
          <a:stretch>
            <a:fillRect/>
          </a:stretch>
        </p:blipFill>
        <p:spPr>
          <a:xfrm>
            <a:off x="6912652" y="4466322"/>
            <a:ext cx="811999" cy="563557"/>
          </a:xfrm>
          <a:prstGeom prst="rect">
            <a:avLst/>
          </a:prstGeom>
        </p:spPr>
      </p:pic>
      <p:sp>
        <p:nvSpPr>
          <p:cNvPr id="14" name="AutoShape 35">
            <a:extLst>
              <a:ext uri="{FF2B5EF4-FFF2-40B4-BE49-F238E27FC236}">
                <a16:creationId xmlns:a16="http://schemas.microsoft.com/office/drawing/2014/main" id="{FFD4DD4E-6B05-1566-371F-6A6FFA3EA5EF}"/>
              </a:ext>
            </a:extLst>
          </p:cNvPr>
          <p:cNvSpPr/>
          <p:nvPr/>
        </p:nvSpPr>
        <p:spPr>
          <a:xfrm>
            <a:off x="3170642" y="26652"/>
            <a:ext cx="8321026" cy="977512"/>
          </a:xfrm>
          <a:prstGeom prst="rect">
            <a:avLst/>
          </a:prstGeom>
        </p:spPr>
        <p:txBody>
          <a:bodyPr vert="horz" wrap="square" lIns="0" tIns="0" rIns="0" bIns="0" anchor="b">
            <a:spAutoFit/>
          </a:bodyPr>
          <a:lstStyle/>
          <a:p>
            <a:pPr marL="0" algn="l">
              <a:lnSpc>
                <a:spcPct val="150000"/>
              </a:lnSpc>
            </a:pPr>
            <a:r>
              <a:rPr lang="en-US" altLang="zh-CN" sz="4800" b="1" dirty="0" err="1">
                <a:solidFill>
                  <a:srgbClr val="FF0000"/>
                </a:solidFill>
                <a:latin typeface="微软雅黑"/>
                <a:ea typeface="微软雅黑"/>
              </a:rPr>
              <a:t>Pres</a:t>
            </a:r>
            <a:r>
              <a:rPr lang="en-US" altLang="zh-CN" sz="4800" b="1" dirty="0" err="1">
                <a:solidFill>
                  <a:schemeClr val="accent1">
                    <a:lumMod val="75000"/>
                  </a:schemeClr>
                </a:solidFill>
                <a:latin typeface="微软雅黑"/>
                <a:ea typeface="微软雅黑"/>
              </a:rPr>
              <a:t>ent</a:t>
            </a:r>
            <a:r>
              <a:rPr lang="en-US" altLang="zh-CN" sz="4800" b="1" dirty="0" err="1">
                <a:solidFill>
                  <a:schemeClr val="tx1">
                    <a:lumMod val="65000"/>
                    <a:lumOff val="35000"/>
                  </a:schemeClr>
                </a:solidFill>
                <a:latin typeface="微软雅黑"/>
                <a:ea typeface="微软雅黑"/>
              </a:rPr>
              <a:t>ado</a:t>
            </a:r>
            <a:r>
              <a:rPr lang="en-US" altLang="zh-CN" sz="4800" b="1" dirty="0">
                <a:solidFill>
                  <a:schemeClr val="tx1">
                    <a:lumMod val="65000"/>
                    <a:lumOff val="35000"/>
                  </a:schemeClr>
                </a:solidFill>
                <a:latin typeface="微软雅黑"/>
                <a:ea typeface="微软雅黑"/>
              </a:rPr>
              <a:t> por: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pic>
        <p:nvPicPr>
          <p:cNvPr id="17" name="Picture 16">
            <a:extLst>
              <a:ext uri="{FF2B5EF4-FFF2-40B4-BE49-F238E27FC236}">
                <a16:creationId xmlns:a16="http://schemas.microsoft.com/office/drawing/2014/main" id="{83FB69E7-FB74-D9B7-6BC0-4358A55CBDAC}"/>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30000" contrast="9000"/>
                    </a14:imgEffect>
                  </a14:imgLayer>
                </a14:imgProps>
              </a:ext>
              <a:ext uri="{28A0092B-C50C-407E-A947-70E740481C1C}">
                <a14:useLocalDpi xmlns:a14="http://schemas.microsoft.com/office/drawing/2010/main" val="0"/>
              </a:ext>
            </a:extLst>
          </a:blip>
          <a:srcRect/>
          <a:stretch/>
        </p:blipFill>
        <p:spPr>
          <a:xfrm>
            <a:off x="2572970" y="1737520"/>
            <a:ext cx="6372225" cy="3552825"/>
          </a:xfrm>
          <a:prstGeom prst="rect">
            <a:avLst/>
          </a:prstGeom>
          <a:effectLst>
            <a:glow rad="50800">
              <a:schemeClr val="bg2">
                <a:lumMod val="50000"/>
                <a:alpha val="90000"/>
              </a:schemeClr>
            </a:glow>
          </a:effectLst>
        </p:spPr>
      </p:pic>
      <p:sp>
        <p:nvSpPr>
          <p:cNvPr id="2" name="Freeform 4">
            <a:extLst>
              <a:ext uri="{FF2B5EF4-FFF2-40B4-BE49-F238E27FC236}">
                <a16:creationId xmlns:a16="http://schemas.microsoft.com/office/drawing/2014/main" id="{4688B7DF-AE63-86FE-CE06-BFC80C118E6F}"/>
              </a:ext>
            </a:extLst>
          </p:cNvPr>
          <p:cNvSpPr/>
          <p:nvPr/>
        </p:nvSpPr>
        <p:spPr>
          <a:xfrm>
            <a:off x="1520158" y="61626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 name="Freeform 5">
            <a:extLst>
              <a:ext uri="{FF2B5EF4-FFF2-40B4-BE49-F238E27FC236}">
                <a16:creationId xmlns:a16="http://schemas.microsoft.com/office/drawing/2014/main" id="{315769C4-3BBB-243F-625B-0EB354AE863A}"/>
              </a:ext>
            </a:extLst>
          </p:cNvPr>
          <p:cNvSpPr/>
          <p:nvPr/>
        </p:nvSpPr>
        <p:spPr>
          <a:xfrm rot="5400000">
            <a:off x="3956931" y="37640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Freeform 4">
            <a:extLst>
              <a:ext uri="{FF2B5EF4-FFF2-40B4-BE49-F238E27FC236}">
                <a16:creationId xmlns:a16="http://schemas.microsoft.com/office/drawing/2014/main" id="{B3B38722-CD35-6FAD-B43D-B2984C753F60}"/>
              </a:ext>
            </a:extLst>
          </p:cNvPr>
          <p:cNvSpPr/>
          <p:nvPr/>
        </p:nvSpPr>
        <p:spPr>
          <a:xfrm>
            <a:off x="5101558" y="61436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19490F85-6603-486B-38FC-BF87EE1BFBD1}"/>
              </a:ext>
            </a:extLst>
          </p:cNvPr>
          <p:cNvSpPr/>
          <p:nvPr/>
        </p:nvSpPr>
        <p:spPr>
          <a:xfrm rot="5400000">
            <a:off x="7986006" y="36020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Freeform 5">
            <a:extLst>
              <a:ext uri="{FF2B5EF4-FFF2-40B4-BE49-F238E27FC236}">
                <a16:creationId xmlns:a16="http://schemas.microsoft.com/office/drawing/2014/main" id="{FB6E635C-A5CB-0A2B-D59C-CAFA8BA7F5D1}"/>
              </a:ext>
            </a:extLst>
          </p:cNvPr>
          <p:cNvSpPr/>
          <p:nvPr/>
        </p:nvSpPr>
        <p:spPr>
          <a:xfrm rot="20625691">
            <a:off x="1098950" y="190250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8" name="Freeform 7">
            <a:extLst>
              <a:ext uri="{FF2B5EF4-FFF2-40B4-BE49-F238E27FC236}">
                <a16:creationId xmlns:a16="http://schemas.microsoft.com/office/drawing/2014/main" id="{365395A8-1DB7-727F-9E44-477F9549F7F9}"/>
              </a:ext>
            </a:extLst>
          </p:cNvPr>
          <p:cNvSpPr/>
          <p:nvPr/>
        </p:nvSpPr>
        <p:spPr>
          <a:xfrm rot="9594628">
            <a:off x="947514" y="172413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9" name="Freeform 5">
            <a:extLst>
              <a:ext uri="{FF2B5EF4-FFF2-40B4-BE49-F238E27FC236}">
                <a16:creationId xmlns:a16="http://schemas.microsoft.com/office/drawing/2014/main" id="{92EA274B-CD9F-5EDC-CE4A-6D2C2601E3C3}"/>
              </a:ext>
            </a:extLst>
          </p:cNvPr>
          <p:cNvSpPr/>
          <p:nvPr/>
        </p:nvSpPr>
        <p:spPr>
          <a:xfrm rot="20625691">
            <a:off x="9348969" y="16051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0" name="Freeform 7">
            <a:extLst>
              <a:ext uri="{FF2B5EF4-FFF2-40B4-BE49-F238E27FC236}">
                <a16:creationId xmlns:a16="http://schemas.microsoft.com/office/drawing/2014/main" id="{6458F44B-D447-6E87-19BB-6A39D5694110}"/>
              </a:ext>
            </a:extLst>
          </p:cNvPr>
          <p:cNvSpPr/>
          <p:nvPr/>
        </p:nvSpPr>
        <p:spPr>
          <a:xfrm rot="21078393">
            <a:off x="9498787" y="15909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1" name="Freeform 5">
            <a:extLst>
              <a:ext uri="{FF2B5EF4-FFF2-40B4-BE49-F238E27FC236}">
                <a16:creationId xmlns:a16="http://schemas.microsoft.com/office/drawing/2014/main" id="{26ADD82A-E7BB-FA6E-9529-656503CA6075}"/>
              </a:ext>
            </a:extLst>
          </p:cNvPr>
          <p:cNvSpPr/>
          <p:nvPr/>
        </p:nvSpPr>
        <p:spPr>
          <a:xfrm rot="20625691">
            <a:off x="9614300" y="18739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2" name="Freeform 7">
            <a:extLst>
              <a:ext uri="{FF2B5EF4-FFF2-40B4-BE49-F238E27FC236}">
                <a16:creationId xmlns:a16="http://schemas.microsoft.com/office/drawing/2014/main" id="{6C840A97-A747-4AE5-4D87-1590DFF953CE}"/>
              </a:ext>
            </a:extLst>
          </p:cNvPr>
          <p:cNvSpPr/>
          <p:nvPr/>
        </p:nvSpPr>
        <p:spPr>
          <a:xfrm rot="9594628">
            <a:off x="9462864" y="16955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pic>
        <p:nvPicPr>
          <p:cNvPr id="15" name="Picture 14">
            <a:extLst>
              <a:ext uri="{FF2B5EF4-FFF2-40B4-BE49-F238E27FC236}">
                <a16:creationId xmlns:a16="http://schemas.microsoft.com/office/drawing/2014/main" id="{6FF5DD19-995E-8DDB-FB58-0F024B0BB3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79827" y="1519090"/>
            <a:ext cx="4762500" cy="403467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62000" fill="hold" grpId="0" nodeType="withEffect">
                                  <p:stCondLst>
                                    <p:cond delay="0"/>
                                  </p:stCondLst>
                                  <p:childTnLst>
                                    <p:anim calcmode="lin" valueType="num">
                                      <p:cBhvr additive="base">
                                        <p:cTn id="6" dur="1000" fill="hold"/>
                                        <p:tgtEl>
                                          <p:spTgt spid="121"/>
                                        </p:tgtEl>
                                        <p:attrNameLst>
                                          <p:attrName>ppt_x</p:attrName>
                                        </p:attrNameLst>
                                      </p:cBhvr>
                                      <p:tavLst>
                                        <p:tav tm="0">
                                          <p:val>
                                            <p:strVal val="1+#ppt_w/2"/>
                                          </p:val>
                                        </p:tav>
                                        <p:tav tm="100000">
                                          <p:val>
                                            <p:strVal val="#ppt_x"/>
                                          </p:val>
                                        </p:tav>
                                      </p:tavLst>
                                    </p:anim>
                                    <p:anim calcmode="lin" valueType="num">
                                      <p:cBhvr additive="base">
                                        <p:cTn id="7" dur="1000" fill="hold"/>
                                        <p:tgtEl>
                                          <p:spTgt spid="121"/>
                                        </p:tgtEl>
                                        <p:attrNameLst>
                                          <p:attrName>ppt_y</p:attrName>
                                        </p:attrNameLst>
                                      </p:cBhvr>
                                      <p:tavLst>
                                        <p:tav tm="0">
                                          <p:val>
                                            <p:strVal val="0-#ppt_h/2"/>
                                          </p:val>
                                        </p:tav>
                                        <p:tav tm="100000">
                                          <p:val>
                                            <p:strVal val="#ppt_y"/>
                                          </p:val>
                                        </p:tav>
                                      </p:tavLst>
                                    </p:anim>
                                    <p:set>
                                      <p:cBhvr>
                                        <p:cTn id="8" dur="1" fill="hold">
                                          <p:stCondLst>
                                            <p:cond delay="0"/>
                                          </p:stCondLst>
                                        </p:cTn>
                                        <p:tgtEl>
                                          <p:spTgt spid="121"/>
                                        </p:tgtEl>
                                        <p:attrNameLst>
                                          <p:attrName>style.visibility</p:attrName>
                                        </p:attrNameLst>
                                      </p:cBhvr>
                                      <p:to>
                                        <p:strVal val="visible"/>
                                      </p:to>
                                    </p:set>
                                  </p:childTnLst>
                                </p:cTn>
                              </p:par>
                              <p:par>
                                <p:cTn id="9" presetID="2" presetClass="entr" presetSubtype="8" decel="62000" fill="hold" grpId="0" nodeType="withEffect">
                                  <p:stCondLst>
                                    <p:cond delay="0"/>
                                  </p:stCondLst>
                                  <p:childTnLst>
                                    <p:anim calcmode="lin" valueType="num">
                                      <p:cBhvr additive="base">
                                        <p:cTn id="10" dur="1000" fill="hold"/>
                                        <p:tgtEl>
                                          <p:spTgt spid="119"/>
                                        </p:tgtEl>
                                        <p:attrNameLst>
                                          <p:attrName>ppt_x</p:attrName>
                                        </p:attrNameLst>
                                      </p:cBhvr>
                                      <p:tavLst>
                                        <p:tav tm="0">
                                          <p:val>
                                            <p:strVal val="0-#ppt_w/2"/>
                                          </p:val>
                                        </p:tav>
                                        <p:tav tm="100000">
                                          <p:val>
                                            <p:strVal val="#ppt_x"/>
                                          </p:val>
                                        </p:tav>
                                      </p:tavLst>
                                    </p:anim>
                                    <p:anim calcmode="lin" valueType="num">
                                      <p:cBhvr additive="base">
                                        <p:cTn id="11" dur="1000" fill="hold"/>
                                        <p:tgtEl>
                                          <p:spTgt spid="119"/>
                                        </p:tgtEl>
                                        <p:attrNameLst>
                                          <p:attrName>ppt_y</p:attrName>
                                        </p:attrNameLst>
                                      </p:cBhvr>
                                      <p:tavLst>
                                        <p:tav tm="0">
                                          <p:val>
                                            <p:strVal val="#ppt_y"/>
                                          </p:val>
                                        </p:tav>
                                        <p:tav tm="100000">
                                          <p:val>
                                            <p:strVal val="#ppt_y"/>
                                          </p:val>
                                        </p:tav>
                                      </p:tavLst>
                                    </p:anim>
                                    <p:set>
                                      <p:cBhvr>
                                        <p:cTn id="12" dur="1" fill="hold">
                                          <p:stCondLst>
                                            <p:cond delay="0"/>
                                          </p:stCondLst>
                                        </p:cTn>
                                        <p:tgtEl>
                                          <p:spTgt spid="119"/>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set>
                                      <p:cBhvr>
                                        <p:cTn id="16" dur="1" fill="hold">
                                          <p:stCondLst>
                                            <p:cond delay="0"/>
                                          </p:stCondLst>
                                        </p:cTn>
                                        <p:tgtEl>
                                          <p:spTgt spid="2"/>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3"/>
                                        </p:tgtEl>
                                        <p:attrNameLst>
                                          <p:attrName>ppt_x</p:attrName>
                                        </p:attrNameLst>
                                      </p:cBhvr>
                                      <p:tavLst>
                                        <p:tav tm="0">
                                          <p:val>
                                            <p:strVal val="1+#ppt_w/2"/>
                                          </p:val>
                                        </p:tav>
                                        <p:tav tm="100000">
                                          <p:val>
                                            <p:strVal val="#ppt_x"/>
                                          </p:val>
                                        </p:tav>
                                      </p:tavLst>
                                    </p:anim>
                                    <p:anim calcmode="lin" valueType="num">
                                      <p:cBhvr additive="base">
                                        <p:cTn id="19" dur="1000" fill="hold"/>
                                        <p:tgtEl>
                                          <p:spTgt spid="3"/>
                                        </p:tgtEl>
                                        <p:attrNameLst>
                                          <p:attrName>ppt_y</p:attrName>
                                        </p:attrNameLst>
                                      </p:cBhvr>
                                      <p:tavLst>
                                        <p:tav tm="0">
                                          <p:val>
                                            <p:strVal val="1+#ppt_h/2"/>
                                          </p:val>
                                        </p:tav>
                                        <p:tav tm="100000">
                                          <p:val>
                                            <p:strVal val="#ppt_y"/>
                                          </p:val>
                                        </p:tav>
                                      </p:tavLst>
                                    </p:anim>
                                    <p:set>
                                      <p:cBhvr>
                                        <p:cTn id="20" dur="1" fill="hold">
                                          <p:stCondLst>
                                            <p:cond delay="0"/>
                                          </p:stCondLst>
                                        </p:cTn>
                                        <p:tgtEl>
                                          <p:spTgt spid="3"/>
                                        </p:tgtEl>
                                        <p:attrNameLst>
                                          <p:attrName>style.visibility</p:attrName>
                                        </p:attrNameLst>
                                      </p:cBhvr>
                                      <p:to>
                                        <p:strVal val="visible"/>
                                      </p:to>
                                    </p:set>
                                  </p:childTnLst>
                                </p:cTn>
                              </p:par>
                              <p:par>
                                <p:cTn id="21" presetID="2" presetClass="entr" presetSubtype="9" decel="62000" fill="hold" grpId="0" nodeType="withEffect">
                                  <p:stCondLst>
                                    <p:cond delay="0"/>
                                  </p:stCondLst>
                                  <p:childTnLst>
                                    <p:anim calcmode="lin" valueType="num">
                                      <p:cBhvr additive="base">
                                        <p:cTn id="22" dur="1000" fill="hold"/>
                                        <p:tgtEl>
                                          <p:spTgt spid="4"/>
                                        </p:tgtEl>
                                        <p:attrNameLst>
                                          <p:attrName>ppt_x</p:attrName>
                                        </p:attrNameLst>
                                      </p:cBhvr>
                                      <p:tavLst>
                                        <p:tav tm="0">
                                          <p:val>
                                            <p:strVal val="0-#ppt_w/2"/>
                                          </p:val>
                                        </p:tav>
                                        <p:tav tm="100000">
                                          <p:val>
                                            <p:strVal val="#ppt_x"/>
                                          </p:val>
                                        </p:tav>
                                      </p:tavLst>
                                    </p:anim>
                                    <p:anim calcmode="lin" valueType="num">
                                      <p:cBhvr additive="base">
                                        <p:cTn id="23" dur="1000" fill="hold"/>
                                        <p:tgtEl>
                                          <p:spTgt spid="4"/>
                                        </p:tgtEl>
                                        <p:attrNameLst>
                                          <p:attrName>ppt_y</p:attrName>
                                        </p:attrNameLst>
                                      </p:cBhvr>
                                      <p:tavLst>
                                        <p:tav tm="0">
                                          <p:val>
                                            <p:strVal val="0-#ppt_h/2"/>
                                          </p:val>
                                        </p:tav>
                                        <p:tav tm="100000">
                                          <p:val>
                                            <p:strVal val="#ppt_y"/>
                                          </p:val>
                                        </p:tav>
                                      </p:tavLst>
                                    </p:anim>
                                    <p:set>
                                      <p:cBhvr>
                                        <p:cTn id="24" dur="1" fill="hold">
                                          <p:stCondLst>
                                            <p:cond delay="0"/>
                                          </p:stCondLst>
                                        </p:cTn>
                                        <p:tgtEl>
                                          <p:spTgt spid="4"/>
                                        </p:tgtEl>
                                        <p:attrNameLst>
                                          <p:attrName>style.visibility</p:attrName>
                                        </p:attrNameLst>
                                      </p:cBhvr>
                                      <p:to>
                                        <p:strVal val="visible"/>
                                      </p:to>
                                    </p:set>
                                  </p:childTnLst>
                                </p:cTn>
                              </p:par>
                              <p:par>
                                <p:cTn id="25" presetID="2" presetClass="entr" presetSubtype="6" decel="62000" fill="hold" grpId="0" nodeType="withEffect">
                                  <p:stCondLst>
                                    <p:cond delay="0"/>
                                  </p:stCondLst>
                                  <p:childTnLst>
                                    <p:anim calcmode="lin" valueType="num">
                                      <p:cBhvr additive="base">
                                        <p:cTn id="26" dur="1000" fill="hold"/>
                                        <p:tgtEl>
                                          <p:spTgt spid="5"/>
                                        </p:tgtEl>
                                        <p:attrNameLst>
                                          <p:attrName>ppt_x</p:attrName>
                                        </p:attrNameLst>
                                      </p:cBhvr>
                                      <p:tavLst>
                                        <p:tav tm="0">
                                          <p:val>
                                            <p:strVal val="1+#ppt_w/2"/>
                                          </p:val>
                                        </p:tav>
                                        <p:tav tm="100000">
                                          <p:val>
                                            <p:strVal val="#ppt_x"/>
                                          </p:val>
                                        </p:tav>
                                      </p:tavLst>
                                    </p:anim>
                                    <p:anim calcmode="lin" valueType="num">
                                      <p:cBhvr additive="base">
                                        <p:cTn id="27" dur="1000" fill="hold"/>
                                        <p:tgtEl>
                                          <p:spTgt spid="5"/>
                                        </p:tgtEl>
                                        <p:attrNameLst>
                                          <p:attrName>ppt_y</p:attrName>
                                        </p:attrNameLst>
                                      </p:cBhvr>
                                      <p:tavLst>
                                        <p:tav tm="0">
                                          <p:val>
                                            <p:strVal val="1+#ppt_h/2"/>
                                          </p:val>
                                        </p:tav>
                                        <p:tav tm="100000">
                                          <p:val>
                                            <p:strVal val="#ppt_y"/>
                                          </p:val>
                                        </p:tav>
                                      </p:tavLst>
                                    </p:anim>
                                    <p:set>
                                      <p:cBhvr>
                                        <p:cTn id="28" dur="1" fill="hold">
                                          <p:stCondLst>
                                            <p:cond delay="0"/>
                                          </p:stCondLst>
                                        </p:cTn>
                                        <p:tgtEl>
                                          <p:spTgt spid="5"/>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6"/>
                                        </p:tgtEl>
                                        <p:attrNameLst>
                                          <p:attrName>ppt_x</p:attrName>
                                        </p:attrNameLst>
                                      </p:cBhvr>
                                      <p:tavLst>
                                        <p:tav tm="0">
                                          <p:val>
                                            <p:strVal val="0-#ppt_w/2"/>
                                          </p:val>
                                        </p:tav>
                                        <p:tav tm="100000">
                                          <p:val>
                                            <p:strVal val="#ppt_x"/>
                                          </p:val>
                                        </p:tav>
                                      </p:tavLst>
                                    </p:anim>
                                    <p:anim calcmode="lin" valueType="num">
                                      <p:cBhvr additive="base">
                                        <p:cTn id="31" dur="1000" fill="hold"/>
                                        <p:tgtEl>
                                          <p:spTgt spid="6"/>
                                        </p:tgtEl>
                                        <p:attrNameLst>
                                          <p:attrName>ppt_y</p:attrName>
                                        </p:attrNameLst>
                                      </p:cBhvr>
                                      <p:tavLst>
                                        <p:tav tm="0">
                                          <p:val>
                                            <p:strVal val="#ppt_y"/>
                                          </p:val>
                                        </p:tav>
                                        <p:tav tm="100000">
                                          <p:val>
                                            <p:strVal val="#ppt_y"/>
                                          </p:val>
                                        </p:tav>
                                      </p:tavLst>
                                    </p:anim>
                                    <p:set>
                                      <p:cBhvr>
                                        <p:cTn id="32" dur="1" fill="hold">
                                          <p:stCondLst>
                                            <p:cond delay="0"/>
                                          </p:stCondLst>
                                        </p:cTn>
                                        <p:tgtEl>
                                          <p:spTgt spid="6"/>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8"/>
                                        </p:tgtEl>
                                        <p:attrNameLst>
                                          <p:attrName>ppt_x</p:attrName>
                                        </p:attrNameLst>
                                      </p:cBhvr>
                                      <p:tavLst>
                                        <p:tav tm="0">
                                          <p:val>
                                            <p:strVal val="1+#ppt_w/2"/>
                                          </p:val>
                                        </p:tav>
                                        <p:tav tm="100000">
                                          <p:val>
                                            <p:strVal val="#ppt_x"/>
                                          </p:val>
                                        </p:tav>
                                      </p:tavLst>
                                    </p:anim>
                                    <p:anim calcmode="lin" valueType="num">
                                      <p:cBhvr additive="base">
                                        <p:cTn id="35" dur="1000" fill="hold"/>
                                        <p:tgtEl>
                                          <p:spTgt spid="8"/>
                                        </p:tgtEl>
                                        <p:attrNameLst>
                                          <p:attrName>ppt_y</p:attrName>
                                        </p:attrNameLst>
                                      </p:cBhvr>
                                      <p:tavLst>
                                        <p:tav tm="0">
                                          <p:val>
                                            <p:strVal val="0-#ppt_h/2"/>
                                          </p:val>
                                        </p:tav>
                                        <p:tav tm="100000">
                                          <p:val>
                                            <p:strVal val="#ppt_y"/>
                                          </p:val>
                                        </p:tav>
                                      </p:tavLst>
                                    </p:anim>
                                    <p:set>
                                      <p:cBhvr>
                                        <p:cTn id="36" dur="1" fill="hold">
                                          <p:stCondLst>
                                            <p:cond delay="0"/>
                                          </p:stCondLst>
                                        </p:cTn>
                                        <p:tgtEl>
                                          <p:spTgt spid="8"/>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10"/>
                                        </p:tgtEl>
                                        <p:attrNameLst>
                                          <p:attrName>ppt_x</p:attrName>
                                        </p:attrNameLst>
                                      </p:cBhvr>
                                      <p:tavLst>
                                        <p:tav tm="0">
                                          <p:val>
                                            <p:strVal val="1+#ppt_w/2"/>
                                          </p:val>
                                        </p:tav>
                                        <p:tav tm="100000">
                                          <p:val>
                                            <p:strVal val="#ppt_x"/>
                                          </p:val>
                                        </p:tav>
                                      </p:tavLst>
                                    </p:anim>
                                    <p:anim calcmode="lin" valueType="num">
                                      <p:cBhvr additive="base">
                                        <p:cTn id="39" dur="1000" fill="hold"/>
                                        <p:tgtEl>
                                          <p:spTgt spid="10"/>
                                        </p:tgtEl>
                                        <p:attrNameLst>
                                          <p:attrName>ppt_y</p:attrName>
                                        </p:attrNameLst>
                                      </p:cBhvr>
                                      <p:tavLst>
                                        <p:tav tm="0">
                                          <p:val>
                                            <p:strVal val="0-#ppt_h/2"/>
                                          </p:val>
                                        </p:tav>
                                        <p:tav tm="100000">
                                          <p:val>
                                            <p:strVal val="#ppt_y"/>
                                          </p:val>
                                        </p:tav>
                                      </p:tavLst>
                                    </p:anim>
                                    <p:set>
                                      <p:cBhvr>
                                        <p:cTn id="40" dur="1" fill="hold">
                                          <p:stCondLst>
                                            <p:cond delay="0"/>
                                          </p:stCondLst>
                                        </p:cTn>
                                        <p:tgtEl>
                                          <p:spTgt spid="10"/>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9"/>
                                        </p:tgtEl>
                                        <p:attrNameLst>
                                          <p:attrName>ppt_x</p:attrName>
                                        </p:attrNameLst>
                                      </p:cBhvr>
                                      <p:tavLst>
                                        <p:tav tm="0">
                                          <p:val>
                                            <p:strVal val="0-#ppt_w/2"/>
                                          </p:val>
                                        </p:tav>
                                        <p:tav tm="100000">
                                          <p:val>
                                            <p:strVal val="#ppt_x"/>
                                          </p:val>
                                        </p:tav>
                                      </p:tavLst>
                                    </p:anim>
                                    <p:anim calcmode="lin" valueType="num">
                                      <p:cBhvr additive="base">
                                        <p:cTn id="43" dur="1000" fill="hold"/>
                                        <p:tgtEl>
                                          <p:spTgt spid="9"/>
                                        </p:tgtEl>
                                        <p:attrNameLst>
                                          <p:attrName>ppt_y</p:attrName>
                                        </p:attrNameLst>
                                      </p:cBhvr>
                                      <p:tavLst>
                                        <p:tav tm="0">
                                          <p:val>
                                            <p:strVal val="#ppt_y"/>
                                          </p:val>
                                        </p:tav>
                                        <p:tav tm="100000">
                                          <p:val>
                                            <p:strVal val="#ppt_y"/>
                                          </p:val>
                                        </p:tav>
                                      </p:tavLst>
                                    </p:anim>
                                    <p:set>
                                      <p:cBhvr>
                                        <p:cTn id="44" dur="1" fill="hold">
                                          <p:stCondLst>
                                            <p:cond delay="0"/>
                                          </p:stCondLst>
                                        </p:cTn>
                                        <p:tgtEl>
                                          <p:spTgt spid="9"/>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11"/>
                                        </p:tgtEl>
                                        <p:attrNameLst>
                                          <p:attrName>ppt_x</p:attrName>
                                        </p:attrNameLst>
                                      </p:cBhvr>
                                      <p:tavLst>
                                        <p:tav tm="0">
                                          <p:val>
                                            <p:strVal val="0-#ppt_w/2"/>
                                          </p:val>
                                        </p:tav>
                                        <p:tav tm="100000">
                                          <p:val>
                                            <p:strVal val="#ppt_x"/>
                                          </p:val>
                                        </p:tav>
                                      </p:tavLst>
                                    </p:anim>
                                    <p:anim calcmode="lin" valueType="num">
                                      <p:cBhvr additive="base">
                                        <p:cTn id="47" dur="1000" fill="hold"/>
                                        <p:tgtEl>
                                          <p:spTgt spid="11"/>
                                        </p:tgtEl>
                                        <p:attrNameLst>
                                          <p:attrName>ppt_y</p:attrName>
                                        </p:attrNameLst>
                                      </p:cBhvr>
                                      <p:tavLst>
                                        <p:tav tm="0">
                                          <p:val>
                                            <p:strVal val="#ppt_y"/>
                                          </p:val>
                                        </p:tav>
                                        <p:tav tm="100000">
                                          <p:val>
                                            <p:strVal val="#ppt_y"/>
                                          </p:val>
                                        </p:tav>
                                      </p:tavLst>
                                    </p:anim>
                                    <p:set>
                                      <p:cBhvr>
                                        <p:cTn id="48" dur="1" fill="hold">
                                          <p:stCondLst>
                                            <p:cond delay="0"/>
                                          </p:stCondLst>
                                        </p:cTn>
                                        <p:tgtEl>
                                          <p:spTgt spid="11"/>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12"/>
                                        </p:tgtEl>
                                        <p:attrNameLst>
                                          <p:attrName>ppt_x</p:attrName>
                                        </p:attrNameLst>
                                      </p:cBhvr>
                                      <p:tavLst>
                                        <p:tav tm="0">
                                          <p:val>
                                            <p:strVal val="1+#ppt_w/2"/>
                                          </p:val>
                                        </p:tav>
                                        <p:tav tm="100000">
                                          <p:val>
                                            <p:strVal val="#ppt_x"/>
                                          </p:val>
                                        </p:tav>
                                      </p:tavLst>
                                    </p:anim>
                                    <p:anim calcmode="lin" valueType="num">
                                      <p:cBhvr additive="base">
                                        <p:cTn id="51" dur="1000" fill="hold"/>
                                        <p:tgtEl>
                                          <p:spTgt spid="12"/>
                                        </p:tgtEl>
                                        <p:attrNameLst>
                                          <p:attrName>ppt_y</p:attrName>
                                        </p:attrNameLst>
                                      </p:cBhvr>
                                      <p:tavLst>
                                        <p:tav tm="0">
                                          <p:val>
                                            <p:strVal val="0-#ppt_h/2"/>
                                          </p:val>
                                        </p:tav>
                                        <p:tav tm="100000">
                                          <p:val>
                                            <p:strVal val="#ppt_y"/>
                                          </p:val>
                                        </p:tav>
                                      </p:tavLst>
                                    </p:anim>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1" grpId="0" animBg="1"/>
      <p:bldP spid="2" grpId="0" animBg="1"/>
      <p:bldP spid="3" grpId="0" animBg="1"/>
      <p:bldP spid="4" grpId="0" animBg="1"/>
      <p:bldP spid="5" grpId="0" animBg="1"/>
      <p:bldP spid="6" grpId="0" animBg="1"/>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1786D1F-3910-738D-B366-BE41142681A6}"/>
            </a:ext>
          </a:extLst>
        </p:cNvPr>
        <p:cNvGrpSpPr/>
        <p:nvPr/>
      </p:nvGrpSpPr>
      <p:grpSpPr>
        <a:xfrm>
          <a:off x="0" y="0"/>
          <a:ext cx="0" cy="0"/>
          <a:chOff x="0" y="0"/>
          <a:chExt cx="0" cy="0"/>
        </a:xfrm>
      </p:grpSpPr>
      <p:pic>
        <p:nvPicPr>
          <p:cNvPr id="18" name="Picture 17" descr="A beach chairs and umbrella on an island with palm trees&#10;&#10;Description automatically generated">
            <a:extLst>
              <a:ext uri="{FF2B5EF4-FFF2-40B4-BE49-F238E27FC236}">
                <a16:creationId xmlns:a16="http://schemas.microsoft.com/office/drawing/2014/main" id="{0B1885CD-22BB-3546-D3CD-1DA3A9DED91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3877283" y="1302540"/>
            <a:ext cx="7714641" cy="4545809"/>
          </a:xfrm>
          <a:prstGeom prst="rect">
            <a:avLst/>
          </a:prstGeom>
        </p:spPr>
      </p:pic>
      <p:sp>
        <p:nvSpPr>
          <p:cNvPr id="3" name="TextBox 3">
            <a:extLst>
              <a:ext uri="{FF2B5EF4-FFF2-40B4-BE49-F238E27FC236}">
                <a16:creationId xmlns:a16="http://schemas.microsoft.com/office/drawing/2014/main" id="{82E50752-115B-B65D-2CF4-440A08B7696A}"/>
              </a:ext>
            </a:extLst>
          </p:cNvPr>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4" name="Freeform 4">
            <a:extLst>
              <a:ext uri="{FF2B5EF4-FFF2-40B4-BE49-F238E27FC236}">
                <a16:creationId xmlns:a16="http://schemas.microsoft.com/office/drawing/2014/main" id="{472F0AA3-0CB8-F428-CB4E-9C4AA5992DDE}"/>
              </a:ext>
            </a:extLst>
          </p:cNvPr>
          <p:cNvSpPr/>
          <p:nvPr/>
        </p:nvSpPr>
        <p:spPr>
          <a:xfrm>
            <a:off x="1367758" y="6381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13C1A98E-75D8-1625-D162-6D0E32A0699B}"/>
              </a:ext>
            </a:extLst>
          </p:cNvPr>
          <p:cNvSpPr/>
          <p:nvPr/>
        </p:nvSpPr>
        <p:spPr>
          <a:xfrm rot="5400000">
            <a:off x="3804531" y="-176049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35">
            <a:extLst>
              <a:ext uri="{FF2B5EF4-FFF2-40B4-BE49-F238E27FC236}">
                <a16:creationId xmlns:a16="http://schemas.microsoft.com/office/drawing/2014/main" id="{BD1C8FB7-38B3-5A81-4AD1-99CB60CE104B}"/>
              </a:ext>
            </a:extLst>
          </p:cNvPr>
          <p:cNvSpPr/>
          <p:nvPr/>
        </p:nvSpPr>
        <p:spPr>
          <a:xfrm>
            <a:off x="1137391" y="806645"/>
            <a:ext cx="298977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600" b="1" dirty="0" err="1">
                <a:solidFill>
                  <a:srgbClr val="FF0000"/>
                </a:solidFill>
                <a:latin typeface="微软雅黑"/>
                <a:ea typeface="微软雅黑"/>
              </a:rPr>
              <a:t>Perfil</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4">
            <a:extLst>
              <a:ext uri="{FF2B5EF4-FFF2-40B4-BE49-F238E27FC236}">
                <a16:creationId xmlns:a16="http://schemas.microsoft.com/office/drawing/2014/main" id="{45D93FC5-AF7F-3FA1-92A1-FE3B7670215E}"/>
              </a:ext>
            </a:extLst>
          </p:cNvPr>
          <p:cNvSpPr/>
          <p:nvPr/>
        </p:nvSpPr>
        <p:spPr>
          <a:xfrm>
            <a:off x="4949158" y="6191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2" name="Freeform 5">
            <a:extLst>
              <a:ext uri="{FF2B5EF4-FFF2-40B4-BE49-F238E27FC236}">
                <a16:creationId xmlns:a16="http://schemas.microsoft.com/office/drawing/2014/main" id="{4473B0D4-900B-5DDE-3D9E-E8C603656EB2}"/>
              </a:ext>
            </a:extLst>
          </p:cNvPr>
          <p:cNvSpPr/>
          <p:nvPr/>
        </p:nvSpPr>
        <p:spPr>
          <a:xfrm rot="5400000">
            <a:off x="7833606" y="-192242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3" name="Freeform 4">
            <a:extLst>
              <a:ext uri="{FF2B5EF4-FFF2-40B4-BE49-F238E27FC236}">
                <a16:creationId xmlns:a16="http://schemas.microsoft.com/office/drawing/2014/main" id="{12BC9DA9-779B-3CED-A702-D707EECE2204}"/>
              </a:ext>
            </a:extLst>
          </p:cNvPr>
          <p:cNvSpPr/>
          <p:nvPr/>
        </p:nvSpPr>
        <p:spPr>
          <a:xfrm>
            <a:off x="1520158" y="58578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4" name="Freeform 5">
            <a:extLst>
              <a:ext uri="{FF2B5EF4-FFF2-40B4-BE49-F238E27FC236}">
                <a16:creationId xmlns:a16="http://schemas.microsoft.com/office/drawing/2014/main" id="{108E2830-6010-049A-0D43-E9854E112451}"/>
              </a:ext>
            </a:extLst>
          </p:cNvPr>
          <p:cNvSpPr/>
          <p:nvPr/>
        </p:nvSpPr>
        <p:spPr>
          <a:xfrm rot="5400000">
            <a:off x="3956931" y="34592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4">
            <a:extLst>
              <a:ext uri="{FF2B5EF4-FFF2-40B4-BE49-F238E27FC236}">
                <a16:creationId xmlns:a16="http://schemas.microsoft.com/office/drawing/2014/main" id="{3CD5F24F-F135-D726-59A1-F06EBBB548BD}"/>
              </a:ext>
            </a:extLst>
          </p:cNvPr>
          <p:cNvSpPr/>
          <p:nvPr/>
        </p:nvSpPr>
        <p:spPr>
          <a:xfrm>
            <a:off x="5101558" y="58388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FF3996E0-2FAE-BAEE-5548-0412BD133FBB}"/>
              </a:ext>
            </a:extLst>
          </p:cNvPr>
          <p:cNvSpPr/>
          <p:nvPr/>
        </p:nvSpPr>
        <p:spPr>
          <a:xfrm rot="5400000">
            <a:off x="7986006" y="34211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7" name="AutoShape 35">
            <a:extLst>
              <a:ext uri="{FF2B5EF4-FFF2-40B4-BE49-F238E27FC236}">
                <a16:creationId xmlns:a16="http://schemas.microsoft.com/office/drawing/2014/main" id="{55630D10-0199-A5F7-E955-E621308DB4BE}"/>
              </a:ext>
            </a:extLst>
          </p:cNvPr>
          <p:cNvSpPr/>
          <p:nvPr/>
        </p:nvSpPr>
        <p:spPr>
          <a:xfrm>
            <a:off x="3698629" y="1190572"/>
            <a:ext cx="2851818"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de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28" name="AutoShape 35">
            <a:extLst>
              <a:ext uri="{FF2B5EF4-FFF2-40B4-BE49-F238E27FC236}">
                <a16:creationId xmlns:a16="http://schemas.microsoft.com/office/drawing/2014/main" id="{06A2AC8B-F3E9-C184-A288-0A920721E0FB}"/>
              </a:ext>
            </a:extLst>
          </p:cNvPr>
          <p:cNvSpPr/>
          <p:nvPr/>
        </p:nvSpPr>
        <p:spPr>
          <a:xfrm>
            <a:off x="7440100" y="1353981"/>
            <a:ext cx="3346044" cy="1448858"/>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 </a:t>
            </a:r>
            <a:r>
              <a:rPr lang="en-US" altLang="zh-CN" sz="6600" b="1" dirty="0" err="1">
                <a:solidFill>
                  <a:schemeClr val="tx1">
                    <a:lumMod val="65000"/>
                    <a:lumOff val="35000"/>
                  </a:schemeClr>
                </a:solidFill>
                <a:latin typeface="微软雅黑"/>
                <a:ea typeface="微软雅黑"/>
              </a:rPr>
              <a:t>pa</a:t>
            </a:r>
            <a:r>
              <a:rPr lang="en-US" sz="7000" b="1" dirty="0" err="1">
                <a:solidFill>
                  <a:srgbClr val="7030A0"/>
                </a:solidFill>
              </a:rPr>
              <a:t>ñ</a:t>
            </a:r>
            <a:r>
              <a:rPr lang="en-US" altLang="zh-CN" sz="6600" b="1" dirty="0" err="1">
                <a:solidFill>
                  <a:schemeClr val="tx1">
                    <a:lumMod val="65000"/>
                    <a:lumOff val="35000"/>
                  </a:schemeClr>
                </a:solidFill>
                <a:latin typeface="微软雅黑"/>
                <a:ea typeface="微软雅黑"/>
              </a:rPr>
              <a:t>ia</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0" name="AutoShape 35">
            <a:extLst>
              <a:ext uri="{FF2B5EF4-FFF2-40B4-BE49-F238E27FC236}">
                <a16:creationId xmlns:a16="http://schemas.microsoft.com/office/drawing/2014/main" id="{62A44D89-5A90-D3EC-5C5A-72AC0D5214A6}"/>
              </a:ext>
            </a:extLst>
          </p:cNvPr>
          <p:cNvSpPr/>
          <p:nvPr/>
        </p:nvSpPr>
        <p:spPr>
          <a:xfrm>
            <a:off x="4641014" y="1440572"/>
            <a:ext cx="6116053"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 la com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1" name="Text 2">
            <a:extLst>
              <a:ext uri="{FF2B5EF4-FFF2-40B4-BE49-F238E27FC236}">
                <a16:creationId xmlns:a16="http://schemas.microsoft.com/office/drawing/2014/main" id="{718A01A2-5CC1-899C-590C-56D97774D954}"/>
              </a:ext>
            </a:extLst>
          </p:cNvPr>
          <p:cNvSpPr/>
          <p:nvPr/>
        </p:nvSpPr>
        <p:spPr>
          <a:xfrm>
            <a:off x="7525019" y="11625587"/>
            <a:ext cx="4695706" cy="355402"/>
          </a:xfrm>
          <a:prstGeom prst="rect">
            <a:avLst/>
          </a:prstGeom>
          <a:noFill/>
          <a:ln/>
        </p:spPr>
        <p:txBody>
          <a:bodyPr wrap="none" rtlCol="0" anchor="t"/>
          <a:lstStyle/>
          <a:p>
            <a:pPr>
              <a:lnSpc>
                <a:spcPts val="2799"/>
              </a:lnSpc>
            </a:pPr>
            <a:endParaRPr lang="en-US" sz="1750" dirty="0"/>
          </a:p>
        </p:txBody>
      </p:sp>
      <p:pic>
        <p:nvPicPr>
          <p:cNvPr id="33" name="Picture 32" descr="A yellow chain link on a black background&#10;&#10;Description automatically generated">
            <a:extLst>
              <a:ext uri="{FF2B5EF4-FFF2-40B4-BE49-F238E27FC236}">
                <a16:creationId xmlns:a16="http://schemas.microsoft.com/office/drawing/2014/main" id="{CCCC3DC6-734F-DD65-80F8-860FBE9A33A7}"/>
              </a:ext>
            </a:extLst>
          </p:cNvPr>
          <p:cNvPicPr>
            <a:picLocks noChangeAspect="1"/>
          </p:cNvPicPr>
          <p:nvPr/>
        </p:nvPicPr>
        <p:blipFill>
          <a:blip r:embed="rId4"/>
          <a:stretch>
            <a:fillRect/>
          </a:stretch>
        </p:blipFill>
        <p:spPr>
          <a:xfrm>
            <a:off x="9654382" y="3877755"/>
            <a:ext cx="1338450" cy="1338450"/>
          </a:xfrm>
          <a:prstGeom prst="rect">
            <a:avLst/>
          </a:prstGeom>
          <a:ln>
            <a:noFill/>
          </a:ln>
          <a:effectLst>
            <a:outerShdw blurRad="50800" dist="50800" dir="5400000" algn="ctr" rotWithShape="0">
              <a:srgbClr val="FFC000"/>
            </a:outerShdw>
          </a:effectLst>
        </p:spPr>
      </p:pic>
      <p:sp>
        <p:nvSpPr>
          <p:cNvPr id="35" name="Text 1">
            <a:extLst>
              <a:ext uri="{FF2B5EF4-FFF2-40B4-BE49-F238E27FC236}">
                <a16:creationId xmlns:a16="http://schemas.microsoft.com/office/drawing/2014/main" id="{66B0DF9A-6532-8996-0659-2493E7590D5B}"/>
              </a:ext>
            </a:extLst>
          </p:cNvPr>
          <p:cNvSpPr/>
          <p:nvPr/>
        </p:nvSpPr>
        <p:spPr>
          <a:xfrm>
            <a:off x="2239725" y="4918968"/>
            <a:ext cx="2824217"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1201 </a:t>
            </a:r>
            <a:r>
              <a:rPr lang="en-US" sz="2000" b="1" dirty="0">
                <a:solidFill>
                  <a:srgbClr val="0070C0"/>
                </a:solidFill>
                <a:latin typeface="Neue Haas Grotesk Text Pro" panose="020B0504020202020204" pitchFamily="34" charset="0"/>
              </a:rPr>
              <a:t>Jupiter</a:t>
            </a:r>
            <a:r>
              <a:rPr lang="en-US" sz="2000" b="1" dirty="0">
                <a:solidFill>
                  <a:srgbClr val="FF0000"/>
                </a:solidFill>
                <a:latin typeface="Neue Haas Grotesk Text Pro" panose="020B0504020202020204" pitchFamily="34" charset="0"/>
              </a:rPr>
              <a:t> Park Dr,</a:t>
            </a:r>
            <a:r>
              <a:rPr lang="en-US" sz="2000" b="1" dirty="0">
                <a:solidFill>
                  <a:srgbClr val="002060"/>
                </a:solidFill>
                <a:latin typeface="Neue Haas Grotesk Text Pro" panose="020B0504020202020204" pitchFamily="34" charset="0"/>
              </a:rPr>
              <a:t> </a:t>
            </a: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pic>
        <p:nvPicPr>
          <p:cNvPr id="38" name="Picture 37" descr="A map with a pin on it&#10;&#10;Description automatically generated">
            <a:extLst>
              <a:ext uri="{FF2B5EF4-FFF2-40B4-BE49-F238E27FC236}">
                <a16:creationId xmlns:a16="http://schemas.microsoft.com/office/drawing/2014/main" id="{4ECD8260-3212-3B66-DE52-1AE0E7832771}"/>
              </a:ext>
            </a:extLst>
          </p:cNvPr>
          <p:cNvPicPr>
            <a:picLocks noChangeAspect="1"/>
          </p:cNvPicPr>
          <p:nvPr/>
        </p:nvPicPr>
        <p:blipFill>
          <a:blip r:embed="rId5"/>
          <a:stretch>
            <a:fillRect/>
          </a:stretch>
        </p:blipFill>
        <p:spPr>
          <a:xfrm>
            <a:off x="2681447" y="3397605"/>
            <a:ext cx="2081179" cy="2081179"/>
          </a:xfrm>
          <a:prstGeom prst="rect">
            <a:avLst/>
          </a:prstGeom>
        </p:spPr>
      </p:pic>
      <p:pic>
        <p:nvPicPr>
          <p:cNvPr id="39" name="Picture 38" descr="A black and white envelope with a black square and a white circle&#10;&#10;Description automatically generated with medium confidence">
            <a:extLst>
              <a:ext uri="{FF2B5EF4-FFF2-40B4-BE49-F238E27FC236}">
                <a16:creationId xmlns:a16="http://schemas.microsoft.com/office/drawing/2014/main" id="{7952CCD0-D73D-593E-A56F-EC8AF66C9DD5}"/>
              </a:ext>
            </a:extLst>
          </p:cNvPr>
          <p:cNvPicPr>
            <a:picLocks noChangeAspect="1"/>
          </p:cNvPicPr>
          <p:nvPr/>
        </p:nvPicPr>
        <p:blipFill>
          <a:blip r:embed="rId6"/>
          <a:stretch>
            <a:fillRect/>
          </a:stretch>
        </p:blipFill>
        <p:spPr>
          <a:xfrm>
            <a:off x="5854493" y="3758711"/>
            <a:ext cx="1585607" cy="1485935"/>
          </a:xfrm>
          <a:prstGeom prst="rect">
            <a:avLst/>
          </a:prstGeom>
        </p:spPr>
      </p:pic>
      <p:sp>
        <p:nvSpPr>
          <p:cNvPr id="40" name="Text 1">
            <a:extLst>
              <a:ext uri="{FF2B5EF4-FFF2-40B4-BE49-F238E27FC236}">
                <a16:creationId xmlns:a16="http://schemas.microsoft.com/office/drawing/2014/main" id="{B2E64126-5668-6616-6190-6054495EE89B}"/>
              </a:ext>
            </a:extLst>
          </p:cNvPr>
          <p:cNvSpPr/>
          <p:nvPr/>
        </p:nvSpPr>
        <p:spPr>
          <a:xfrm>
            <a:off x="5360041" y="4881044"/>
            <a:ext cx="5260333" cy="694373"/>
          </a:xfrm>
          <a:prstGeom prst="rect">
            <a:avLst/>
          </a:prstGeom>
          <a:noFill/>
          <a:ln/>
        </p:spPr>
        <p:txBody>
          <a:bodyPr wrap="none" rtlCol="0" anchor="t"/>
          <a:lstStyle/>
          <a:p>
            <a:pPr>
              <a:lnSpc>
                <a:spcPts val="5468"/>
              </a:lnSpc>
            </a:pPr>
            <a:r>
              <a:rPr lang="en-US" sz="2000" b="1" dirty="0">
                <a:solidFill>
                  <a:srgbClr val="FF0000"/>
                </a:solidFill>
                <a:latin typeface="Neue Haas Grotesk Text Pro" panose="020B0504020202020204" pitchFamily="34" charset="0"/>
              </a:rPr>
              <a:t>support@livegood.com </a:t>
            </a:r>
            <a:endParaRPr lang="en-US" sz="2000" dirty="0">
              <a:solidFill>
                <a:srgbClr val="FF0000"/>
              </a:solidFill>
              <a:latin typeface="Neue Haas Grotesk Text Pro" panose="020B0504020202020204" pitchFamily="34" charset="0"/>
            </a:endParaRPr>
          </a:p>
        </p:txBody>
      </p:sp>
      <p:sp>
        <p:nvSpPr>
          <p:cNvPr id="41" name="Text 1">
            <a:extLst>
              <a:ext uri="{FF2B5EF4-FFF2-40B4-BE49-F238E27FC236}">
                <a16:creationId xmlns:a16="http://schemas.microsoft.com/office/drawing/2014/main" id="{B20922F7-ECB4-8E02-34A6-4FD2AC4618CC}"/>
              </a:ext>
            </a:extLst>
          </p:cNvPr>
          <p:cNvSpPr/>
          <p:nvPr/>
        </p:nvSpPr>
        <p:spPr>
          <a:xfrm>
            <a:off x="8724434" y="4881043"/>
            <a:ext cx="3198347"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www.</a:t>
            </a:r>
            <a:r>
              <a:rPr lang="en-US" sz="2000" b="1" dirty="0">
                <a:solidFill>
                  <a:srgbClr val="0070C0"/>
                </a:solidFill>
                <a:latin typeface="Neue Haas Grotesk Text Pro" panose="020B0504020202020204" pitchFamily="34" charset="0"/>
              </a:rPr>
              <a:t>livegood.com </a:t>
            </a:r>
            <a:endParaRPr lang="en-US" sz="2000" dirty="0">
              <a:solidFill>
                <a:srgbClr val="0070C0"/>
              </a:solidFill>
              <a:latin typeface="Neue Haas Grotesk Text Pro" panose="020B0504020202020204" pitchFamily="34" charset="0"/>
            </a:endParaRPr>
          </a:p>
        </p:txBody>
      </p:sp>
      <p:sp>
        <p:nvSpPr>
          <p:cNvPr id="42" name="Text 1">
            <a:extLst>
              <a:ext uri="{FF2B5EF4-FFF2-40B4-BE49-F238E27FC236}">
                <a16:creationId xmlns:a16="http://schemas.microsoft.com/office/drawing/2014/main" id="{D466C539-CC6A-A682-3FCB-825E8AE8BC4A}"/>
              </a:ext>
            </a:extLst>
          </p:cNvPr>
          <p:cNvSpPr/>
          <p:nvPr/>
        </p:nvSpPr>
        <p:spPr>
          <a:xfrm>
            <a:off x="903815" y="4928493"/>
            <a:ext cx="1364258"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 2022</a:t>
            </a:r>
            <a:r>
              <a:rPr lang="en-US" sz="2000" b="1" dirty="0">
                <a:solidFill>
                  <a:srgbClr val="00002E"/>
                </a:solidFill>
                <a:latin typeface="Neue Haas Grotesk Text Pro" panose="020B0504020202020204" pitchFamily="34" charset="0"/>
              </a:rPr>
              <a:t> </a:t>
            </a:r>
            <a:endParaRPr lang="en-US" sz="2000" dirty="0">
              <a:latin typeface="Neue Haas Grotesk Text Pro" panose="020B0504020202020204" pitchFamily="34" charset="0"/>
            </a:endParaRPr>
          </a:p>
        </p:txBody>
      </p:sp>
      <p:pic>
        <p:nvPicPr>
          <p:cNvPr id="43" name="Picture 42" descr="A calendar with a black background&#10;&#10;Description automatically generated">
            <a:extLst>
              <a:ext uri="{FF2B5EF4-FFF2-40B4-BE49-F238E27FC236}">
                <a16:creationId xmlns:a16="http://schemas.microsoft.com/office/drawing/2014/main" id="{51C16DFA-D4BD-8591-4A3A-3F931A47EFE0}"/>
              </a:ext>
            </a:extLst>
          </p:cNvPr>
          <p:cNvPicPr>
            <a:picLocks noChangeAspect="1"/>
          </p:cNvPicPr>
          <p:nvPr/>
        </p:nvPicPr>
        <p:blipFill>
          <a:blip r:embed="rId7"/>
          <a:stretch>
            <a:fillRect/>
          </a:stretch>
        </p:blipFill>
        <p:spPr>
          <a:xfrm>
            <a:off x="812911" y="3848497"/>
            <a:ext cx="1364258" cy="1364258"/>
          </a:xfrm>
          <a:prstGeom prst="rect">
            <a:avLst/>
          </a:prstGeom>
        </p:spPr>
      </p:pic>
      <p:sp>
        <p:nvSpPr>
          <p:cNvPr id="44" name="Rectangle: Rounded Corners 43">
            <a:extLst>
              <a:ext uri="{FF2B5EF4-FFF2-40B4-BE49-F238E27FC236}">
                <a16:creationId xmlns:a16="http://schemas.microsoft.com/office/drawing/2014/main" id="{7CDCBE01-A512-2E08-7C20-BAD962E503D2}"/>
              </a:ext>
            </a:extLst>
          </p:cNvPr>
          <p:cNvSpPr/>
          <p:nvPr/>
        </p:nvSpPr>
        <p:spPr>
          <a:xfrm>
            <a:off x="1049969" y="4455476"/>
            <a:ext cx="845505" cy="48858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1">
            <a:extLst>
              <a:ext uri="{FF2B5EF4-FFF2-40B4-BE49-F238E27FC236}">
                <a16:creationId xmlns:a16="http://schemas.microsoft.com/office/drawing/2014/main" id="{D971AA89-939C-536A-92BD-9F5FF7674BAB}"/>
              </a:ext>
            </a:extLst>
          </p:cNvPr>
          <p:cNvSpPr/>
          <p:nvPr/>
        </p:nvSpPr>
        <p:spPr>
          <a:xfrm>
            <a:off x="1868392" y="5208799"/>
            <a:ext cx="4663005" cy="694373"/>
          </a:xfrm>
          <a:prstGeom prst="rect">
            <a:avLst/>
          </a:prstGeom>
          <a:noFill/>
          <a:ln/>
        </p:spPr>
        <p:txBody>
          <a:bodyPr wrap="none" rtlCol="0" anchor="t"/>
          <a:lstStyle/>
          <a:p>
            <a:pPr>
              <a:lnSpc>
                <a:spcPts val="5468"/>
              </a:lnSpc>
            </a:pPr>
            <a:r>
              <a:rPr lang="en-US" sz="2000" b="1" dirty="0">
                <a:solidFill>
                  <a:srgbClr val="7030A0"/>
                </a:solidFill>
                <a:latin typeface="Neue Haas Grotesk Text Pro" panose="020B0504020202020204" pitchFamily="34" charset="0"/>
              </a:rPr>
              <a:t>Unit, # 5</a:t>
            </a:r>
            <a:r>
              <a:rPr lang="en-US" sz="2000" b="1" dirty="0">
                <a:solidFill>
                  <a:srgbClr val="002060"/>
                </a:solidFill>
                <a:latin typeface="Neue Haas Grotesk Text Pro" panose="020B0504020202020204" pitchFamily="34" charset="0"/>
              </a:rPr>
              <a:t>,Jupiter, FL 33458</a:t>
            </a: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2" name="Freeform 5">
            <a:extLst>
              <a:ext uri="{FF2B5EF4-FFF2-40B4-BE49-F238E27FC236}">
                <a16:creationId xmlns:a16="http://schemas.microsoft.com/office/drawing/2014/main" id="{385498B0-7D92-0079-9771-74DE80CC35D7}"/>
              </a:ext>
            </a:extLst>
          </p:cNvPr>
          <p:cNvSpPr/>
          <p:nvPr/>
        </p:nvSpPr>
        <p:spPr>
          <a:xfrm rot="20625691">
            <a:off x="10248223" y="1413163"/>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7" name="Freeform 7">
            <a:extLst>
              <a:ext uri="{FF2B5EF4-FFF2-40B4-BE49-F238E27FC236}">
                <a16:creationId xmlns:a16="http://schemas.microsoft.com/office/drawing/2014/main" id="{876E14BA-B739-3C56-2905-6E178D39F80E}"/>
              </a:ext>
            </a:extLst>
          </p:cNvPr>
          <p:cNvSpPr/>
          <p:nvPr/>
        </p:nvSpPr>
        <p:spPr>
          <a:xfrm rot="21078393">
            <a:off x="10398041" y="1399001"/>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092D4C5B-8BB2-C99C-FDA5-E90DC795ECB9}"/>
              </a:ext>
            </a:extLst>
          </p:cNvPr>
          <p:cNvSpPr/>
          <p:nvPr/>
        </p:nvSpPr>
        <p:spPr>
          <a:xfrm rot="20625691">
            <a:off x="10513554" y="1681974"/>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9" name="Freeform 7">
            <a:extLst>
              <a:ext uri="{FF2B5EF4-FFF2-40B4-BE49-F238E27FC236}">
                <a16:creationId xmlns:a16="http://schemas.microsoft.com/office/drawing/2014/main" id="{ECEEB04A-67E9-5992-B240-2AFE7C5F248B}"/>
              </a:ext>
            </a:extLst>
          </p:cNvPr>
          <p:cNvSpPr/>
          <p:nvPr/>
        </p:nvSpPr>
        <p:spPr>
          <a:xfrm rot="9594628">
            <a:off x="10362118" y="1503603"/>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8079844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4"/>
                                        </p:tgtEl>
                                        <p:attrNameLst>
                                          <p:attrName>ppt_x</p:attrName>
                                        </p:attrNameLst>
                                      </p:cBhvr>
                                      <p:tavLst>
                                        <p:tav tm="0">
                                          <p:val>
                                            <p:strVal val="0-#ppt_w/2"/>
                                          </p:val>
                                        </p:tav>
                                        <p:tav tm="100000">
                                          <p:val>
                                            <p:strVal val="#ppt_x"/>
                                          </p:val>
                                        </p:tav>
                                      </p:tavLst>
                                    </p:anim>
                                    <p:anim calcmode="lin" valueType="num">
                                      <p:cBhvr additive="base">
                                        <p:cTn id="7" dur="1000" fill="hold"/>
                                        <p:tgtEl>
                                          <p:spTgt spid="4"/>
                                        </p:tgtEl>
                                        <p:attrNameLst>
                                          <p:attrName>ppt_y</p:attrName>
                                        </p:attrNameLst>
                                      </p:cBhvr>
                                      <p:tavLst>
                                        <p:tav tm="0">
                                          <p:val>
                                            <p:strVal val="0-#ppt_h/2"/>
                                          </p:val>
                                        </p:tav>
                                        <p:tav tm="100000">
                                          <p:val>
                                            <p:strVal val="#ppt_y"/>
                                          </p:val>
                                        </p:tav>
                                      </p:tavLst>
                                    </p:anim>
                                    <p:set>
                                      <p:cBhvr>
                                        <p:cTn id="8" dur="1" fill="hold">
                                          <p:stCondLst>
                                            <p:cond delay="0"/>
                                          </p:stCondLst>
                                        </p:cTn>
                                        <p:tgtEl>
                                          <p:spTgt spid="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5"/>
                                        </p:tgtEl>
                                        <p:attrNameLst>
                                          <p:attrName>ppt_x</p:attrName>
                                        </p:attrNameLst>
                                      </p:cBhvr>
                                      <p:tavLst>
                                        <p:tav tm="0">
                                          <p:val>
                                            <p:strVal val="1+#ppt_w/2"/>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set>
                                      <p:cBhvr>
                                        <p:cTn id="12" dur="1" fill="hold">
                                          <p:stCondLst>
                                            <p:cond delay="0"/>
                                          </p:stCondLst>
                                        </p:cTn>
                                        <p:tgtEl>
                                          <p:spTgt spid="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1"/>
                                        </p:tgtEl>
                                        <p:attrNameLst>
                                          <p:attrName>ppt_x</p:attrName>
                                        </p:attrNameLst>
                                      </p:cBhvr>
                                      <p:tavLst>
                                        <p:tav tm="0">
                                          <p:val>
                                            <p:strVal val="0-#ppt_w/2"/>
                                          </p:val>
                                        </p:tav>
                                        <p:tav tm="100000">
                                          <p:val>
                                            <p:strVal val="#ppt_x"/>
                                          </p:val>
                                        </p:tav>
                                      </p:tavLst>
                                    </p:anim>
                                    <p:anim calcmode="lin" valueType="num">
                                      <p:cBhvr additive="base">
                                        <p:cTn id="15" dur="1000" fill="hold"/>
                                        <p:tgtEl>
                                          <p:spTgt spid="11"/>
                                        </p:tgtEl>
                                        <p:attrNameLst>
                                          <p:attrName>ppt_y</p:attrName>
                                        </p:attrNameLst>
                                      </p:cBhvr>
                                      <p:tavLst>
                                        <p:tav tm="0">
                                          <p:val>
                                            <p:strVal val="0-#ppt_h/2"/>
                                          </p:val>
                                        </p:tav>
                                        <p:tav tm="100000">
                                          <p:val>
                                            <p:strVal val="#ppt_y"/>
                                          </p:val>
                                        </p:tav>
                                      </p:tavLst>
                                    </p:anim>
                                    <p:set>
                                      <p:cBhvr>
                                        <p:cTn id="16" dur="1" fill="hold">
                                          <p:stCondLst>
                                            <p:cond delay="0"/>
                                          </p:stCondLst>
                                        </p:cTn>
                                        <p:tgtEl>
                                          <p:spTgt spid="11"/>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1+#ppt_h/2"/>
                                          </p:val>
                                        </p:tav>
                                        <p:tav tm="100000">
                                          <p:val>
                                            <p:strVal val="#ppt_y"/>
                                          </p:val>
                                        </p:tav>
                                      </p:tavLst>
                                    </p:anim>
                                    <p:set>
                                      <p:cBhvr>
                                        <p:cTn id="20" dur="1" fill="hold">
                                          <p:stCondLst>
                                            <p:cond delay="0"/>
                                          </p:stCondLst>
                                        </p:cTn>
                                        <p:tgtEl>
                                          <p:spTgt spid="12"/>
                                        </p:tgtEl>
                                        <p:attrNameLst>
                                          <p:attrName>style.visibility</p:attrName>
                                        </p:attrNameLst>
                                      </p:cBhvr>
                                      <p:to>
                                        <p:strVal val="visible"/>
                                      </p:to>
                                    </p:set>
                                  </p:childTnLst>
                                </p:cTn>
                              </p:par>
                              <p:par>
                                <p:cTn id="21" presetID="2" presetClass="entr" presetSubtype="9"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0-#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6" decel="62000" fill="hold" grpId="0" nodeType="withEffect">
                                  <p:stCondLst>
                                    <p:cond delay="0"/>
                                  </p:stCondLst>
                                  <p:childTnLst>
                                    <p:anim calcmode="lin" valueType="num">
                                      <p:cBhvr additive="base">
                                        <p:cTn id="26" dur="1000" fill="hold"/>
                                        <p:tgtEl>
                                          <p:spTgt spid="14"/>
                                        </p:tgtEl>
                                        <p:attrNameLst>
                                          <p:attrName>ppt_x</p:attrName>
                                        </p:attrNameLst>
                                      </p:cBhvr>
                                      <p:tavLst>
                                        <p:tav tm="0">
                                          <p:val>
                                            <p:strVal val="1+#ppt_w/2"/>
                                          </p:val>
                                        </p:tav>
                                        <p:tav tm="100000">
                                          <p:val>
                                            <p:strVal val="#ppt_x"/>
                                          </p:val>
                                        </p:tav>
                                      </p:tavLst>
                                    </p:anim>
                                    <p:anim calcmode="lin" valueType="num">
                                      <p:cBhvr additive="base">
                                        <p:cTn id="27" dur="1000" fill="hold"/>
                                        <p:tgtEl>
                                          <p:spTgt spid="14"/>
                                        </p:tgtEl>
                                        <p:attrNameLst>
                                          <p:attrName>ppt_y</p:attrName>
                                        </p:attrNameLst>
                                      </p:cBhvr>
                                      <p:tavLst>
                                        <p:tav tm="0">
                                          <p:val>
                                            <p:strVal val="1+#ppt_h/2"/>
                                          </p:val>
                                        </p:tav>
                                        <p:tav tm="100000">
                                          <p:val>
                                            <p:strVal val="#ppt_y"/>
                                          </p:val>
                                        </p:tav>
                                      </p:tavLst>
                                    </p:anim>
                                    <p:set>
                                      <p:cBhvr>
                                        <p:cTn id="28" dur="1" fill="hold">
                                          <p:stCondLst>
                                            <p:cond delay="0"/>
                                          </p:stCondLst>
                                        </p:cTn>
                                        <p:tgtEl>
                                          <p:spTgt spid="14"/>
                                        </p:tgtEl>
                                        <p:attrNameLst>
                                          <p:attrName>style.visibility</p:attrName>
                                        </p:attrNameLst>
                                      </p:cBhvr>
                                      <p:to>
                                        <p:strVal val="visible"/>
                                      </p:to>
                                    </p:set>
                                  </p:childTnLst>
                                </p:cTn>
                              </p:par>
                              <p:par>
                                <p:cTn id="29" presetID="2" presetClass="entr" presetSubtype="9" decel="62000" fill="hold" grpId="0" nodeType="withEffect">
                                  <p:stCondLst>
                                    <p:cond delay="0"/>
                                  </p:stCondLst>
                                  <p:childTnLst>
                                    <p:anim calcmode="lin" valueType="num">
                                      <p:cBhvr additive="base">
                                        <p:cTn id="30" dur="1000" fill="hold"/>
                                        <p:tgtEl>
                                          <p:spTgt spid="15"/>
                                        </p:tgtEl>
                                        <p:attrNameLst>
                                          <p:attrName>ppt_x</p:attrName>
                                        </p:attrNameLst>
                                      </p:cBhvr>
                                      <p:tavLst>
                                        <p:tav tm="0">
                                          <p:val>
                                            <p:strVal val="0-#ppt_w/2"/>
                                          </p:val>
                                        </p:tav>
                                        <p:tav tm="100000">
                                          <p:val>
                                            <p:strVal val="#ppt_x"/>
                                          </p:val>
                                        </p:tav>
                                      </p:tavLst>
                                    </p:anim>
                                    <p:anim calcmode="lin" valueType="num">
                                      <p:cBhvr additive="base">
                                        <p:cTn id="31" dur="1000" fill="hold"/>
                                        <p:tgtEl>
                                          <p:spTgt spid="15"/>
                                        </p:tgtEl>
                                        <p:attrNameLst>
                                          <p:attrName>ppt_y</p:attrName>
                                        </p:attrNameLst>
                                      </p:cBhvr>
                                      <p:tavLst>
                                        <p:tav tm="0">
                                          <p:val>
                                            <p:strVal val="0-#ppt_h/2"/>
                                          </p:val>
                                        </p:tav>
                                        <p:tav tm="100000">
                                          <p:val>
                                            <p:strVal val="#ppt_y"/>
                                          </p:val>
                                        </p:tav>
                                      </p:tavLst>
                                    </p:anim>
                                    <p:set>
                                      <p:cBhvr>
                                        <p:cTn id="32" dur="1" fill="hold">
                                          <p:stCondLst>
                                            <p:cond delay="0"/>
                                          </p:stCondLst>
                                        </p:cTn>
                                        <p:tgtEl>
                                          <p:spTgt spid="15"/>
                                        </p:tgtEl>
                                        <p:attrNameLst>
                                          <p:attrName>style.visibility</p:attrName>
                                        </p:attrNameLst>
                                      </p:cBhvr>
                                      <p:to>
                                        <p:strVal val="visible"/>
                                      </p:to>
                                    </p:set>
                                  </p:childTnLst>
                                </p:cTn>
                              </p:par>
                              <p:par>
                                <p:cTn id="33" presetID="2" presetClass="entr" presetSubtype="6" decel="62000" fill="hold" grpId="0" nodeType="withEffect">
                                  <p:stCondLst>
                                    <p:cond delay="0"/>
                                  </p:stCondLst>
                                  <p:childTnLs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1+#ppt_h/2"/>
                                          </p:val>
                                        </p:tav>
                                        <p:tav tm="100000">
                                          <p:val>
                                            <p:strVal val="#ppt_y"/>
                                          </p:val>
                                        </p:tav>
                                      </p:tavLst>
                                    </p:anim>
                                    <p:set>
                                      <p:cBhvr>
                                        <p:cTn id="36" dur="1" fill="hold">
                                          <p:stCondLst>
                                            <p:cond delay="0"/>
                                          </p:stCondLst>
                                        </p:cTn>
                                        <p:tgtEl>
                                          <p:spTgt spid="16"/>
                                        </p:tgtEl>
                                        <p:attrNameLst>
                                          <p:attrName>style.visibility</p:attrName>
                                        </p:attrNameLst>
                                      </p:cBhvr>
                                      <p:to>
                                        <p:strVal val="visible"/>
                                      </p:to>
                                    </p:set>
                                  </p:childTnLst>
                                </p:cTn>
                              </p:par>
                              <p:par>
                                <p:cTn id="37" presetID="16" presetClass="entr" presetSubtype="21"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arn(inVertical)">
                                      <p:cBhvr>
                                        <p:cTn id="45" dur="500"/>
                                        <p:tgtEl>
                                          <p:spTgt spid="41"/>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barn(inVertical)">
                                      <p:cBhvr>
                                        <p:cTn id="48" dur="500"/>
                                        <p:tgtEl>
                                          <p:spTgt spid="42"/>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barn(inVertical)">
                                      <p:cBhvr>
                                        <p:cTn id="51" dur="500"/>
                                        <p:tgtEl>
                                          <p:spTgt spid="46"/>
                                        </p:tgtEl>
                                      </p:cBhvr>
                                    </p:animEffect>
                                  </p:childTnLst>
                                </p:cTn>
                              </p:par>
                              <p:par>
                                <p:cTn id="52" presetID="2" presetClass="entr" presetSubtype="3" decel="62000" fill="hold" grpId="0" nodeType="withEffect">
                                  <p:stCondLst>
                                    <p:cond delay="0"/>
                                  </p:stCondLst>
                                  <p:childTnLst>
                                    <p:anim calcmode="lin" valueType="num">
                                      <p:cBhvr additive="base">
                                        <p:cTn id="53" dur="1000" fill="hold"/>
                                        <p:tgtEl>
                                          <p:spTgt spid="7"/>
                                        </p:tgtEl>
                                        <p:attrNameLst>
                                          <p:attrName>ppt_x</p:attrName>
                                        </p:attrNameLst>
                                      </p:cBhvr>
                                      <p:tavLst>
                                        <p:tav tm="0">
                                          <p:val>
                                            <p:strVal val="1+#ppt_w/2"/>
                                          </p:val>
                                        </p:tav>
                                        <p:tav tm="100000">
                                          <p:val>
                                            <p:strVal val="#ppt_x"/>
                                          </p:val>
                                        </p:tav>
                                      </p:tavLst>
                                    </p:anim>
                                    <p:anim calcmode="lin" valueType="num">
                                      <p:cBhvr additive="base">
                                        <p:cTn id="54" dur="1000" fill="hold"/>
                                        <p:tgtEl>
                                          <p:spTgt spid="7"/>
                                        </p:tgtEl>
                                        <p:attrNameLst>
                                          <p:attrName>ppt_y</p:attrName>
                                        </p:attrNameLst>
                                      </p:cBhvr>
                                      <p:tavLst>
                                        <p:tav tm="0">
                                          <p:val>
                                            <p:strVal val="0-#ppt_h/2"/>
                                          </p:val>
                                        </p:tav>
                                        <p:tav tm="100000">
                                          <p:val>
                                            <p:strVal val="#ppt_y"/>
                                          </p:val>
                                        </p:tav>
                                      </p:tavLst>
                                    </p:anim>
                                    <p:set>
                                      <p:cBhvr>
                                        <p:cTn id="55" dur="1" fill="hold">
                                          <p:stCondLst>
                                            <p:cond delay="0"/>
                                          </p:stCondLst>
                                        </p:cTn>
                                        <p:tgtEl>
                                          <p:spTgt spid="7"/>
                                        </p:tgtEl>
                                        <p:attrNameLst>
                                          <p:attrName>style.visibility</p:attrName>
                                        </p:attrNameLst>
                                      </p:cBhvr>
                                      <p:to>
                                        <p:strVal val="visible"/>
                                      </p:to>
                                    </p:set>
                                  </p:childTnLst>
                                </p:cTn>
                              </p:par>
                              <p:par>
                                <p:cTn id="56" presetID="2" presetClass="entr" presetSubtype="8" decel="62000" fill="hold" grpId="0" nodeType="withEffect">
                                  <p:stCondLst>
                                    <p:cond delay="0"/>
                                  </p:stCondLst>
                                  <p:childTnLst>
                                    <p:anim calcmode="lin" valueType="num">
                                      <p:cBhvr additive="base">
                                        <p:cTn id="57" dur="1000" fill="hold"/>
                                        <p:tgtEl>
                                          <p:spTgt spid="2"/>
                                        </p:tgtEl>
                                        <p:attrNameLst>
                                          <p:attrName>ppt_x</p:attrName>
                                        </p:attrNameLst>
                                      </p:cBhvr>
                                      <p:tavLst>
                                        <p:tav tm="0">
                                          <p:val>
                                            <p:strVal val="0-#ppt_w/2"/>
                                          </p:val>
                                        </p:tav>
                                        <p:tav tm="100000">
                                          <p:val>
                                            <p:strVal val="#ppt_x"/>
                                          </p:val>
                                        </p:tav>
                                      </p:tavLst>
                                    </p:anim>
                                    <p:anim calcmode="lin" valueType="num">
                                      <p:cBhvr additive="base">
                                        <p:cTn id="58" dur="1000" fill="hold"/>
                                        <p:tgtEl>
                                          <p:spTgt spid="2"/>
                                        </p:tgtEl>
                                        <p:attrNameLst>
                                          <p:attrName>ppt_y</p:attrName>
                                        </p:attrNameLst>
                                      </p:cBhvr>
                                      <p:tavLst>
                                        <p:tav tm="0">
                                          <p:val>
                                            <p:strVal val="#ppt_y"/>
                                          </p:val>
                                        </p:tav>
                                        <p:tav tm="100000">
                                          <p:val>
                                            <p:strVal val="#ppt_y"/>
                                          </p:val>
                                        </p:tav>
                                      </p:tavLst>
                                    </p:anim>
                                    <p:set>
                                      <p:cBhvr>
                                        <p:cTn id="59" dur="1" fill="hold">
                                          <p:stCondLst>
                                            <p:cond delay="0"/>
                                          </p:stCondLst>
                                        </p:cTn>
                                        <p:tgtEl>
                                          <p:spTgt spid="2"/>
                                        </p:tgtEl>
                                        <p:attrNameLst>
                                          <p:attrName>style.visibility</p:attrName>
                                        </p:attrNameLst>
                                      </p:cBhvr>
                                      <p:to>
                                        <p:strVal val="visible"/>
                                      </p:to>
                                    </p:set>
                                  </p:childTnLst>
                                </p:cTn>
                              </p:par>
                              <p:par>
                                <p:cTn id="60" presetID="2" presetClass="entr" presetSubtype="8" decel="62000" fill="hold" grpId="0" nodeType="withEffect">
                                  <p:stCondLst>
                                    <p:cond delay="0"/>
                                  </p:stCondLst>
                                  <p:childTnLst>
                                    <p:anim calcmode="lin" valueType="num">
                                      <p:cBhvr additive="base">
                                        <p:cTn id="61" dur="1000" fill="hold"/>
                                        <p:tgtEl>
                                          <p:spTgt spid="8"/>
                                        </p:tgtEl>
                                        <p:attrNameLst>
                                          <p:attrName>ppt_x</p:attrName>
                                        </p:attrNameLst>
                                      </p:cBhvr>
                                      <p:tavLst>
                                        <p:tav tm="0">
                                          <p:val>
                                            <p:strVal val="0-#ppt_w/2"/>
                                          </p:val>
                                        </p:tav>
                                        <p:tav tm="100000">
                                          <p:val>
                                            <p:strVal val="#ppt_x"/>
                                          </p:val>
                                        </p:tav>
                                      </p:tavLst>
                                    </p:anim>
                                    <p:anim calcmode="lin" valueType="num">
                                      <p:cBhvr additive="base">
                                        <p:cTn id="62" dur="1000" fill="hold"/>
                                        <p:tgtEl>
                                          <p:spTgt spid="8"/>
                                        </p:tgtEl>
                                        <p:attrNameLst>
                                          <p:attrName>ppt_y</p:attrName>
                                        </p:attrNameLst>
                                      </p:cBhvr>
                                      <p:tavLst>
                                        <p:tav tm="0">
                                          <p:val>
                                            <p:strVal val="#ppt_y"/>
                                          </p:val>
                                        </p:tav>
                                        <p:tav tm="100000">
                                          <p:val>
                                            <p:strVal val="#ppt_y"/>
                                          </p:val>
                                        </p:tav>
                                      </p:tavLst>
                                    </p:anim>
                                    <p:set>
                                      <p:cBhvr>
                                        <p:cTn id="63" dur="1" fill="hold">
                                          <p:stCondLst>
                                            <p:cond delay="0"/>
                                          </p:stCondLst>
                                        </p:cTn>
                                        <p:tgtEl>
                                          <p:spTgt spid="8"/>
                                        </p:tgtEl>
                                        <p:attrNameLst>
                                          <p:attrName>style.visibility</p:attrName>
                                        </p:attrNameLst>
                                      </p:cBhvr>
                                      <p:to>
                                        <p:strVal val="visible"/>
                                      </p:to>
                                    </p:set>
                                  </p:childTnLst>
                                </p:cTn>
                              </p:par>
                              <p:par>
                                <p:cTn id="64" presetID="2" presetClass="entr" presetSubtype="3" decel="62000" fill="hold" grpId="0" nodeType="withEffect">
                                  <p:stCondLst>
                                    <p:cond delay="0"/>
                                  </p:stCondLst>
                                  <p:childTnLst>
                                    <p:anim calcmode="lin" valueType="num">
                                      <p:cBhvr additive="base">
                                        <p:cTn id="65" dur="1000" fill="hold"/>
                                        <p:tgtEl>
                                          <p:spTgt spid="9"/>
                                        </p:tgtEl>
                                        <p:attrNameLst>
                                          <p:attrName>ppt_x</p:attrName>
                                        </p:attrNameLst>
                                      </p:cBhvr>
                                      <p:tavLst>
                                        <p:tav tm="0">
                                          <p:val>
                                            <p:strVal val="1+#ppt_w/2"/>
                                          </p:val>
                                        </p:tav>
                                        <p:tav tm="100000">
                                          <p:val>
                                            <p:strVal val="#ppt_x"/>
                                          </p:val>
                                        </p:tav>
                                      </p:tavLst>
                                    </p:anim>
                                    <p:anim calcmode="lin" valueType="num">
                                      <p:cBhvr additive="base">
                                        <p:cTn id="66" dur="1000" fill="hold"/>
                                        <p:tgtEl>
                                          <p:spTgt spid="9"/>
                                        </p:tgtEl>
                                        <p:attrNameLst>
                                          <p:attrName>ppt_y</p:attrName>
                                        </p:attrNameLst>
                                      </p:cBhvr>
                                      <p:tavLst>
                                        <p:tav tm="0">
                                          <p:val>
                                            <p:strVal val="0-#ppt_h/2"/>
                                          </p:val>
                                        </p:tav>
                                        <p:tav tm="100000">
                                          <p:val>
                                            <p:strVal val="#ppt_y"/>
                                          </p:val>
                                        </p:tav>
                                      </p:tavLst>
                                    </p:anim>
                                    <p:set>
                                      <p:cBhvr>
                                        <p:cTn id="6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5" grpId="0" animBg="1"/>
      <p:bldP spid="16" grpId="0" animBg="1"/>
      <p:bldP spid="35" grpId="0" animBg="1"/>
      <p:bldP spid="40" grpId="0" animBg="1"/>
      <p:bldP spid="41" grpId="0" animBg="1"/>
      <p:bldP spid="42" grpId="0" animBg="1"/>
      <p:bldP spid="46" grpId="0" animBg="1"/>
      <p:bldP spid="2"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7BE08A1-EC95-0D63-CD11-D0A45BC24894}"/>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DBF7C054-89A6-23E1-078F-1FC17A4254D2}"/>
              </a:ext>
            </a:extLst>
          </p:cNvPr>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6" name="AutoShape 35">
            <a:extLst>
              <a:ext uri="{FF2B5EF4-FFF2-40B4-BE49-F238E27FC236}">
                <a16:creationId xmlns:a16="http://schemas.microsoft.com/office/drawing/2014/main" id="{A7E1DD04-F854-260E-8FCB-F5B84F85CC4E}"/>
              </a:ext>
            </a:extLst>
          </p:cNvPr>
          <p:cNvSpPr/>
          <p:nvPr/>
        </p:nvSpPr>
        <p:spPr>
          <a:xfrm>
            <a:off x="1137391" y="-279205"/>
            <a:ext cx="298977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Cor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3" name="Freeform 4">
            <a:extLst>
              <a:ext uri="{FF2B5EF4-FFF2-40B4-BE49-F238E27FC236}">
                <a16:creationId xmlns:a16="http://schemas.microsoft.com/office/drawing/2014/main" id="{B7C406C2-B8AE-5FC1-CC12-1BC1C0CA0908}"/>
              </a:ext>
            </a:extLst>
          </p:cNvPr>
          <p:cNvSpPr/>
          <p:nvPr/>
        </p:nvSpPr>
        <p:spPr>
          <a:xfrm>
            <a:off x="1520158" y="58578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4" name="Freeform 5">
            <a:extLst>
              <a:ext uri="{FF2B5EF4-FFF2-40B4-BE49-F238E27FC236}">
                <a16:creationId xmlns:a16="http://schemas.microsoft.com/office/drawing/2014/main" id="{CF02580B-7CBE-BCC0-D5BB-F992AD9350D3}"/>
              </a:ext>
            </a:extLst>
          </p:cNvPr>
          <p:cNvSpPr/>
          <p:nvPr/>
        </p:nvSpPr>
        <p:spPr>
          <a:xfrm rot="5400000">
            <a:off x="3956931" y="34592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4">
            <a:extLst>
              <a:ext uri="{FF2B5EF4-FFF2-40B4-BE49-F238E27FC236}">
                <a16:creationId xmlns:a16="http://schemas.microsoft.com/office/drawing/2014/main" id="{B859129F-4C4C-9CB5-3341-D83250972113}"/>
              </a:ext>
            </a:extLst>
          </p:cNvPr>
          <p:cNvSpPr/>
          <p:nvPr/>
        </p:nvSpPr>
        <p:spPr>
          <a:xfrm>
            <a:off x="5101558" y="58388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7E036FB0-A943-C3B5-A66A-2A6A155963D0}"/>
              </a:ext>
            </a:extLst>
          </p:cNvPr>
          <p:cNvSpPr/>
          <p:nvPr/>
        </p:nvSpPr>
        <p:spPr>
          <a:xfrm rot="5400000">
            <a:off x="7986006" y="34211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8" name="AutoShape 35">
            <a:extLst>
              <a:ext uri="{FF2B5EF4-FFF2-40B4-BE49-F238E27FC236}">
                <a16:creationId xmlns:a16="http://schemas.microsoft.com/office/drawing/2014/main" id="{FE27DBFF-C69F-4410-8A06-E4D42E3C7158}"/>
              </a:ext>
            </a:extLst>
          </p:cNvPr>
          <p:cNvSpPr/>
          <p:nvPr/>
        </p:nvSpPr>
        <p:spPr>
          <a:xfrm>
            <a:off x="4579562" y="-265444"/>
            <a:ext cx="3346044"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600" b="1" dirty="0">
                <a:solidFill>
                  <a:schemeClr val="tx1">
                    <a:lumMod val="65000"/>
                    <a:lumOff val="35000"/>
                  </a:schemeClr>
                </a:solidFill>
                <a:latin typeface="微软雅黑"/>
                <a:ea typeface="微软雅黑"/>
              </a:rPr>
              <a:t>tivo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0" name="AutoShape 35">
            <a:extLst>
              <a:ext uri="{FF2B5EF4-FFF2-40B4-BE49-F238E27FC236}">
                <a16:creationId xmlns:a16="http://schemas.microsoft.com/office/drawing/2014/main" id="{858FEB33-E23F-1FE3-3E7C-51FE0E8554F5}"/>
              </a:ext>
            </a:extLst>
          </p:cNvPr>
          <p:cNvSpPr/>
          <p:nvPr/>
        </p:nvSpPr>
        <p:spPr>
          <a:xfrm>
            <a:off x="2622753" y="-291711"/>
            <a:ext cx="6116053"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 pora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1" name="Text 2">
            <a:extLst>
              <a:ext uri="{FF2B5EF4-FFF2-40B4-BE49-F238E27FC236}">
                <a16:creationId xmlns:a16="http://schemas.microsoft.com/office/drawing/2014/main" id="{68C8A477-B4FB-8EFF-DED7-437AC7296340}"/>
              </a:ext>
            </a:extLst>
          </p:cNvPr>
          <p:cNvSpPr/>
          <p:nvPr/>
        </p:nvSpPr>
        <p:spPr>
          <a:xfrm>
            <a:off x="7525019" y="11625587"/>
            <a:ext cx="4695706" cy="355402"/>
          </a:xfrm>
          <a:prstGeom prst="rect">
            <a:avLst/>
          </a:prstGeom>
          <a:noFill/>
          <a:ln/>
        </p:spPr>
        <p:txBody>
          <a:bodyPr wrap="none" rtlCol="0" anchor="t"/>
          <a:lstStyle/>
          <a:p>
            <a:pPr>
              <a:lnSpc>
                <a:spcPts val="2799"/>
              </a:lnSpc>
            </a:pPr>
            <a:endParaRPr lang="en-US" sz="1750" dirty="0"/>
          </a:p>
        </p:txBody>
      </p:sp>
      <p:sp>
        <p:nvSpPr>
          <p:cNvPr id="46" name="Text 1">
            <a:extLst>
              <a:ext uri="{FF2B5EF4-FFF2-40B4-BE49-F238E27FC236}">
                <a16:creationId xmlns:a16="http://schemas.microsoft.com/office/drawing/2014/main" id="{F5274350-6FA2-9B5A-9A30-7F270F985D7F}"/>
              </a:ext>
            </a:extLst>
          </p:cNvPr>
          <p:cNvSpPr/>
          <p:nvPr/>
        </p:nvSpPr>
        <p:spPr>
          <a:xfrm>
            <a:off x="746517" y="4387182"/>
            <a:ext cx="1680744" cy="694373"/>
          </a:xfrm>
          <a:prstGeom prst="rect">
            <a:avLst/>
          </a:prstGeom>
          <a:noFill/>
          <a:ln/>
        </p:spPr>
        <p:txBody>
          <a:bodyPr wrap="none" rtlCol="0" anchor="t"/>
          <a:lstStyle/>
          <a:p>
            <a:pPr algn="ctr"/>
            <a:r>
              <a:rPr lang="en-US" sz="2000" b="1" cap="all" dirty="0"/>
              <a:t>Ben Glinsky</a:t>
            </a:r>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pic>
        <p:nvPicPr>
          <p:cNvPr id="8" name="Picture 7">
            <a:extLst>
              <a:ext uri="{FF2B5EF4-FFF2-40B4-BE49-F238E27FC236}">
                <a16:creationId xmlns:a16="http://schemas.microsoft.com/office/drawing/2014/main" id="{0E326C58-7325-D519-4862-34327B0B97AD}"/>
              </a:ext>
            </a:extLst>
          </p:cNvPr>
          <p:cNvPicPr>
            <a:picLocks noChangeAspect="1"/>
          </p:cNvPicPr>
          <p:nvPr/>
        </p:nvPicPr>
        <p:blipFill>
          <a:blip r:embed="rId2">
            <a:extLst>
              <a:ext uri="{28A0092B-C50C-407E-A947-70E740481C1C}">
                <a14:useLocalDpi xmlns:a14="http://schemas.microsoft.com/office/drawing/2010/main" val="0"/>
              </a:ext>
            </a:extLst>
          </a:blip>
          <a:srcRect t="3882" b="3882"/>
          <a:stretch/>
        </p:blipFill>
        <p:spPr>
          <a:xfrm>
            <a:off x="905706" y="3113289"/>
            <a:ext cx="1362367" cy="1362367"/>
          </a:xfrm>
          <a:prstGeom prst="ellipse">
            <a:avLst/>
          </a:prstGeom>
          <a:ln w="76200">
            <a:solidFill>
              <a:schemeClr val="tx1"/>
            </a:solidFill>
          </a:ln>
          <a:effectLst>
            <a:softEdge rad="112500"/>
          </a:effectLst>
        </p:spPr>
      </p:pic>
      <p:pic>
        <p:nvPicPr>
          <p:cNvPr id="9" name="Picture 8">
            <a:extLst>
              <a:ext uri="{FF2B5EF4-FFF2-40B4-BE49-F238E27FC236}">
                <a16:creationId xmlns:a16="http://schemas.microsoft.com/office/drawing/2014/main" id="{0EF7AA54-E023-3D65-7853-7FF51BDA323E}"/>
              </a:ext>
            </a:extLst>
          </p:cNvPr>
          <p:cNvPicPr>
            <a:picLocks noChangeAspect="1"/>
          </p:cNvPicPr>
          <p:nvPr/>
        </p:nvPicPr>
        <p:blipFill>
          <a:blip r:embed="rId3">
            <a:extLst>
              <a:ext uri="{28A0092B-C50C-407E-A947-70E740481C1C}">
                <a14:useLocalDpi xmlns:a14="http://schemas.microsoft.com/office/drawing/2010/main" val="0"/>
              </a:ext>
            </a:extLst>
          </a:blip>
          <a:srcRect t="4936" b="4936"/>
          <a:stretch/>
        </p:blipFill>
        <p:spPr>
          <a:xfrm>
            <a:off x="6737799" y="3113289"/>
            <a:ext cx="1362367" cy="1362367"/>
          </a:xfrm>
          <a:prstGeom prst="ellipse">
            <a:avLst/>
          </a:prstGeom>
          <a:ln w="76200">
            <a:solidFill>
              <a:schemeClr val="tx1"/>
            </a:solidFill>
          </a:ln>
          <a:effectLst>
            <a:softEdge rad="112500"/>
          </a:effectLst>
        </p:spPr>
      </p:pic>
      <p:pic>
        <p:nvPicPr>
          <p:cNvPr id="10" name="Picture 9">
            <a:extLst>
              <a:ext uri="{FF2B5EF4-FFF2-40B4-BE49-F238E27FC236}">
                <a16:creationId xmlns:a16="http://schemas.microsoft.com/office/drawing/2014/main" id="{DF2629B2-50CF-71A9-D321-48BB7608D8F5}"/>
              </a:ext>
            </a:extLst>
          </p:cNvPr>
          <p:cNvPicPr>
            <a:picLocks noChangeAspect="1"/>
          </p:cNvPicPr>
          <p:nvPr/>
        </p:nvPicPr>
        <p:blipFill>
          <a:blip r:embed="rId4">
            <a:extLst>
              <a:ext uri="{28A0092B-C50C-407E-A947-70E740481C1C}">
                <a14:useLocalDpi xmlns:a14="http://schemas.microsoft.com/office/drawing/2010/main" val="0"/>
              </a:ext>
            </a:extLst>
          </a:blip>
          <a:srcRect t="11702" b="11702"/>
          <a:stretch/>
        </p:blipFill>
        <p:spPr>
          <a:xfrm>
            <a:off x="9767611" y="2333628"/>
            <a:ext cx="1362367" cy="1362367"/>
          </a:xfrm>
          <a:prstGeom prst="ellipse">
            <a:avLst/>
          </a:prstGeom>
          <a:ln w="76200">
            <a:solidFill>
              <a:schemeClr val="tx1"/>
            </a:solidFill>
          </a:ln>
          <a:effectLst>
            <a:softEdge rad="112500"/>
          </a:effectLst>
        </p:spPr>
      </p:pic>
      <p:pic>
        <p:nvPicPr>
          <p:cNvPr id="17" name="Picture 16">
            <a:extLst>
              <a:ext uri="{FF2B5EF4-FFF2-40B4-BE49-F238E27FC236}">
                <a16:creationId xmlns:a16="http://schemas.microsoft.com/office/drawing/2014/main" id="{469AC84E-7072-28E3-7310-47443C4909EE}"/>
              </a:ext>
            </a:extLst>
          </p:cNvPr>
          <p:cNvPicPr>
            <a:picLocks noChangeAspect="1"/>
          </p:cNvPicPr>
          <p:nvPr/>
        </p:nvPicPr>
        <p:blipFill>
          <a:blip r:embed="rId5">
            <a:extLst>
              <a:ext uri="{28A0092B-C50C-407E-A947-70E740481C1C}">
                <a14:useLocalDpi xmlns:a14="http://schemas.microsoft.com/office/drawing/2010/main" val="0"/>
              </a:ext>
            </a:extLst>
          </a:blip>
          <a:srcRect t="3814" b="3814"/>
          <a:stretch/>
        </p:blipFill>
        <p:spPr>
          <a:xfrm>
            <a:off x="3938178" y="2317684"/>
            <a:ext cx="1362367" cy="1362367"/>
          </a:xfrm>
          <a:prstGeom prst="ellipse">
            <a:avLst/>
          </a:prstGeom>
          <a:ln w="76200">
            <a:solidFill>
              <a:schemeClr val="tx1"/>
            </a:solidFill>
          </a:ln>
          <a:effectLst>
            <a:softEdge rad="112500"/>
          </a:effectLst>
        </p:spPr>
      </p:pic>
      <p:sp>
        <p:nvSpPr>
          <p:cNvPr id="32" name="AutoShape 35">
            <a:extLst>
              <a:ext uri="{FF2B5EF4-FFF2-40B4-BE49-F238E27FC236}">
                <a16:creationId xmlns:a16="http://schemas.microsoft.com/office/drawing/2014/main" id="{EAD993C3-D462-22C9-2BD3-9AC04C9992BC}"/>
              </a:ext>
            </a:extLst>
          </p:cNvPr>
          <p:cNvSpPr/>
          <p:nvPr/>
        </p:nvSpPr>
        <p:spPr>
          <a:xfrm>
            <a:off x="6886575" y="-215512"/>
            <a:ext cx="3346045"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accent1">
                    <a:lumMod val="75000"/>
                  </a:schemeClr>
                </a:solidFill>
                <a:latin typeface="微软雅黑"/>
                <a:ea typeface="微软雅黑"/>
              </a:rPr>
              <a:t> Team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4" name="AutoShape 35">
            <a:extLst>
              <a:ext uri="{FF2B5EF4-FFF2-40B4-BE49-F238E27FC236}">
                <a16:creationId xmlns:a16="http://schemas.microsoft.com/office/drawing/2014/main" id="{166DB906-8619-EF28-BD36-95902B977604}"/>
              </a:ext>
            </a:extLst>
          </p:cNvPr>
          <p:cNvSpPr/>
          <p:nvPr/>
        </p:nvSpPr>
        <p:spPr>
          <a:xfrm>
            <a:off x="583187" y="4591346"/>
            <a:ext cx="1259054" cy="814582"/>
          </a:xfrm>
          <a:prstGeom prst="rect">
            <a:avLst/>
          </a:prstGeom>
        </p:spPr>
        <p:txBody>
          <a:bodyPr vert="horz" wrap="square" lIns="0" tIns="0" rIns="0" bIns="0" anchor="b">
            <a:spAutoFit/>
          </a:bodyPr>
          <a:lstStyle/>
          <a:p>
            <a:pPr marL="0" algn="l">
              <a:lnSpc>
                <a:spcPct val="150000"/>
              </a:lnSpc>
            </a:pPr>
            <a:r>
              <a:rPr lang="en-US" altLang="zh-CN" sz="4000" b="1" dirty="0">
                <a:solidFill>
                  <a:srgbClr val="FF0000"/>
                </a:solidFill>
                <a:latin typeface="微软雅黑"/>
                <a:ea typeface="微软雅黑"/>
              </a:rPr>
              <a:t> C</a:t>
            </a:r>
            <a:r>
              <a:rPr lang="en-US" altLang="zh-CN" sz="4000" b="1" dirty="0">
                <a:solidFill>
                  <a:schemeClr val="tx1">
                    <a:lumMod val="65000"/>
                    <a:lumOff val="35000"/>
                  </a:schemeClr>
                </a:solidFill>
                <a:latin typeface="微软雅黑"/>
                <a:ea typeface="微软雅黑"/>
              </a:rPr>
              <a:t> </a:t>
            </a:r>
            <a:r>
              <a:rPr lang="en-US" altLang="zh-CN" sz="4000" b="1" dirty="0">
                <a:solidFill>
                  <a:schemeClr val="accent1"/>
                </a:solidFill>
                <a:latin typeface="微软雅黑"/>
                <a:ea typeface="微软雅黑"/>
              </a:rPr>
              <a:t> </a:t>
            </a:r>
            <a:endParaRPr lang="zh-CN" altLang="en-US" sz="4000" b="1" i="0" u="none" baseline="0" dirty="0">
              <a:solidFill>
                <a:schemeClr val="accent1"/>
              </a:solidFill>
              <a:latin typeface="微软雅黑"/>
              <a:ea typeface="微软雅黑"/>
            </a:endParaRPr>
          </a:p>
        </p:txBody>
      </p:sp>
      <p:sp>
        <p:nvSpPr>
          <p:cNvPr id="36" name="AutoShape 35">
            <a:extLst>
              <a:ext uri="{FF2B5EF4-FFF2-40B4-BE49-F238E27FC236}">
                <a16:creationId xmlns:a16="http://schemas.microsoft.com/office/drawing/2014/main" id="{44FD7C61-E431-870D-B4F4-C0367CDE084D}"/>
              </a:ext>
            </a:extLst>
          </p:cNvPr>
          <p:cNvSpPr/>
          <p:nvPr/>
        </p:nvSpPr>
        <p:spPr>
          <a:xfrm>
            <a:off x="1109705" y="4591345"/>
            <a:ext cx="1259054" cy="814582"/>
          </a:xfrm>
          <a:prstGeom prst="rect">
            <a:avLst/>
          </a:prstGeom>
        </p:spPr>
        <p:txBody>
          <a:bodyPr vert="horz" wrap="square" lIns="0" tIns="0" rIns="0" bIns="0" anchor="b">
            <a:spAutoFit/>
          </a:bodyPr>
          <a:lstStyle/>
          <a:p>
            <a:pPr marL="0" algn="l">
              <a:lnSpc>
                <a:spcPct val="150000"/>
              </a:lnSpc>
            </a:pPr>
            <a:r>
              <a:rPr lang="en-US" altLang="zh-CN" sz="4000" b="1" dirty="0">
                <a:solidFill>
                  <a:srgbClr val="FF0000"/>
                </a:solidFill>
                <a:latin typeface="微软雅黑"/>
                <a:ea typeface="微软雅黑"/>
              </a:rPr>
              <a:t> </a:t>
            </a:r>
            <a:r>
              <a:rPr lang="en-US" altLang="zh-CN" sz="4000" b="1" dirty="0">
                <a:solidFill>
                  <a:srgbClr val="C00000"/>
                </a:solidFill>
                <a:latin typeface="微软雅黑"/>
                <a:ea typeface="微软雅黑"/>
              </a:rPr>
              <a:t>E</a:t>
            </a:r>
            <a:r>
              <a:rPr lang="en-US" altLang="zh-CN" sz="4000" b="1" dirty="0">
                <a:solidFill>
                  <a:schemeClr val="tx1">
                    <a:lumMod val="65000"/>
                    <a:lumOff val="35000"/>
                  </a:schemeClr>
                </a:solidFill>
                <a:latin typeface="微软雅黑"/>
                <a:ea typeface="微软雅黑"/>
              </a:rPr>
              <a:t> </a:t>
            </a:r>
            <a:r>
              <a:rPr lang="en-US" altLang="zh-CN" sz="4000" b="1" dirty="0">
                <a:solidFill>
                  <a:schemeClr val="accent1"/>
                </a:solidFill>
                <a:latin typeface="微软雅黑"/>
                <a:ea typeface="微软雅黑"/>
              </a:rPr>
              <a:t> </a:t>
            </a:r>
            <a:endParaRPr lang="zh-CN" altLang="en-US" sz="4000" b="1" i="0" u="none" baseline="0" dirty="0">
              <a:solidFill>
                <a:schemeClr val="accent1"/>
              </a:solidFill>
              <a:latin typeface="微软雅黑"/>
              <a:ea typeface="微软雅黑"/>
            </a:endParaRPr>
          </a:p>
        </p:txBody>
      </p:sp>
      <p:sp>
        <p:nvSpPr>
          <p:cNvPr id="45" name="AutoShape 35">
            <a:extLst>
              <a:ext uri="{FF2B5EF4-FFF2-40B4-BE49-F238E27FC236}">
                <a16:creationId xmlns:a16="http://schemas.microsoft.com/office/drawing/2014/main" id="{13E0558B-C38F-147C-B3E9-879381056A82}"/>
              </a:ext>
            </a:extLst>
          </p:cNvPr>
          <p:cNvSpPr/>
          <p:nvPr/>
        </p:nvSpPr>
        <p:spPr>
          <a:xfrm>
            <a:off x="1484696" y="4166021"/>
            <a:ext cx="144146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000" dirty="0">
                <a:solidFill>
                  <a:schemeClr val="tx1">
                    <a:lumMod val="65000"/>
                    <a:lumOff val="35000"/>
                  </a:schemeClr>
                </a:solidFill>
                <a:latin typeface="微软雅黑"/>
                <a:ea typeface="微软雅黑"/>
              </a:rPr>
              <a:t>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48" name="Picture 47">
            <a:extLst>
              <a:ext uri="{FF2B5EF4-FFF2-40B4-BE49-F238E27FC236}">
                <a16:creationId xmlns:a16="http://schemas.microsoft.com/office/drawing/2014/main" id="{EDB2D182-7BEA-067E-A969-7DB09E30A75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1796813" y="3051012"/>
            <a:ext cx="1684194" cy="456083"/>
          </a:xfrm>
          <a:prstGeom prst="rect">
            <a:avLst/>
          </a:prstGeom>
          <a:ln>
            <a:noFill/>
          </a:ln>
          <a:effectLst>
            <a:softEdge rad="112500"/>
          </a:effectLst>
        </p:spPr>
      </p:pic>
      <p:sp>
        <p:nvSpPr>
          <p:cNvPr id="57" name="Text 1">
            <a:extLst>
              <a:ext uri="{FF2B5EF4-FFF2-40B4-BE49-F238E27FC236}">
                <a16:creationId xmlns:a16="http://schemas.microsoft.com/office/drawing/2014/main" id="{D8B1568E-31A8-FE70-32EB-F2DA6DC16A40}"/>
              </a:ext>
            </a:extLst>
          </p:cNvPr>
          <p:cNvSpPr/>
          <p:nvPr/>
        </p:nvSpPr>
        <p:spPr>
          <a:xfrm>
            <a:off x="3142582" y="3760936"/>
            <a:ext cx="2724103" cy="694373"/>
          </a:xfrm>
          <a:prstGeom prst="rect">
            <a:avLst/>
          </a:prstGeom>
          <a:noFill/>
          <a:ln/>
        </p:spPr>
        <p:txBody>
          <a:bodyPr wrap="none" rtlCol="0" anchor="t"/>
          <a:lstStyle/>
          <a:p>
            <a:pPr algn="ctr"/>
            <a:r>
              <a:rPr lang="en-US" sz="2000" b="1" cap="all" dirty="0"/>
              <a:t>Ryan Goodkin</a:t>
            </a:r>
          </a:p>
          <a:p>
            <a:pPr algn="ctr"/>
            <a:endParaRPr lang="en-US" sz="2800" b="1" cap="all" dirty="0"/>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64" name="AutoShape 7">
            <a:extLst>
              <a:ext uri="{FF2B5EF4-FFF2-40B4-BE49-F238E27FC236}">
                <a16:creationId xmlns:a16="http://schemas.microsoft.com/office/drawing/2014/main" id="{3870FCD8-311D-87B6-1581-9B46B528EC3C}"/>
              </a:ext>
            </a:extLst>
          </p:cNvPr>
          <p:cNvSpPr/>
          <p:nvPr/>
        </p:nvSpPr>
        <p:spPr>
          <a:xfrm>
            <a:off x="2509387" y="4063415"/>
            <a:ext cx="3807381" cy="422295"/>
          </a:xfrm>
          <a:prstGeom prst="rect">
            <a:avLst/>
          </a:prstGeom>
        </p:spPr>
        <p:txBody>
          <a:bodyPr vert="horz" wrap="square" lIns="91440" tIns="45720" rIns="91440" bIns="45720" anchor="t">
            <a:spAutoFit/>
          </a:bodyPr>
          <a:lstStyle/>
          <a:p>
            <a:pPr algn="ctr">
              <a:lnSpc>
                <a:spcPct val="150000"/>
              </a:lnSpc>
            </a:pPr>
            <a:r>
              <a:rPr lang="en-US" altLang="zh-CN" sz="1400" dirty="0">
                <a:solidFill>
                  <a:srgbClr val="000000">
                    <a:lumMod val="50000"/>
                    <a:lumOff val="50000"/>
                  </a:srgbClr>
                </a:solidFill>
                <a:latin typeface="微软雅黑"/>
                <a:ea typeface="微软雅黑"/>
              </a:rPr>
              <a:t> </a:t>
            </a:r>
            <a:r>
              <a:rPr lang="es-ES" sz="1600" dirty="0"/>
              <a:t>Director de desarrollo de producto</a:t>
            </a:r>
            <a:endParaRPr lang="zh-CN" altLang="en-US" sz="1600" b="0" i="0" u="none" baseline="0" dirty="0">
              <a:solidFill>
                <a:srgbClr val="000000">
                  <a:lumMod val="50000"/>
                  <a:lumOff val="50000"/>
                </a:srgbClr>
              </a:solidFill>
              <a:latin typeface="微软雅黑"/>
              <a:ea typeface="微软雅黑"/>
            </a:endParaRPr>
          </a:p>
        </p:txBody>
      </p:sp>
      <p:pic>
        <p:nvPicPr>
          <p:cNvPr id="65" name="Picture 64">
            <a:extLst>
              <a:ext uri="{FF2B5EF4-FFF2-40B4-BE49-F238E27FC236}">
                <a16:creationId xmlns:a16="http://schemas.microsoft.com/office/drawing/2014/main" id="{7B3EF926-F9A0-6A02-69AB-86AF6BD5D34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1911599" y="3301129"/>
            <a:ext cx="1684194" cy="456083"/>
          </a:xfrm>
          <a:prstGeom prst="rect">
            <a:avLst/>
          </a:prstGeom>
          <a:ln>
            <a:noFill/>
          </a:ln>
          <a:effectLst>
            <a:softEdge rad="112500"/>
          </a:effectLst>
        </p:spPr>
      </p:pic>
      <p:pic>
        <p:nvPicPr>
          <p:cNvPr id="66" name="Picture 65">
            <a:extLst>
              <a:ext uri="{FF2B5EF4-FFF2-40B4-BE49-F238E27FC236}">
                <a16:creationId xmlns:a16="http://schemas.microsoft.com/office/drawing/2014/main" id="{53E45C25-96F9-67A9-FC51-346AEDAFC3D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004966" y="3510245"/>
            <a:ext cx="1684194" cy="456083"/>
          </a:xfrm>
          <a:prstGeom prst="rect">
            <a:avLst/>
          </a:prstGeom>
          <a:ln>
            <a:noFill/>
          </a:ln>
          <a:effectLst>
            <a:softEdge rad="112500"/>
          </a:effectLst>
        </p:spPr>
      </p:pic>
      <p:pic>
        <p:nvPicPr>
          <p:cNvPr id="67" name="Picture 66">
            <a:extLst>
              <a:ext uri="{FF2B5EF4-FFF2-40B4-BE49-F238E27FC236}">
                <a16:creationId xmlns:a16="http://schemas.microsoft.com/office/drawing/2014/main" id="{1E4C0D03-3481-422B-E16C-0C3C913487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528793" y="3052311"/>
            <a:ext cx="1684194" cy="456083"/>
          </a:xfrm>
          <a:prstGeom prst="rect">
            <a:avLst/>
          </a:prstGeom>
          <a:ln>
            <a:noFill/>
          </a:ln>
          <a:effectLst>
            <a:softEdge rad="112500"/>
          </a:effectLst>
        </p:spPr>
      </p:pic>
      <p:pic>
        <p:nvPicPr>
          <p:cNvPr id="68" name="Picture 67">
            <a:extLst>
              <a:ext uri="{FF2B5EF4-FFF2-40B4-BE49-F238E27FC236}">
                <a16:creationId xmlns:a16="http://schemas.microsoft.com/office/drawing/2014/main" id="{4C63056C-8273-33C0-2A49-B5CC8184F99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673113" y="3241512"/>
            <a:ext cx="1684194" cy="456083"/>
          </a:xfrm>
          <a:prstGeom prst="rect">
            <a:avLst/>
          </a:prstGeom>
          <a:ln>
            <a:noFill/>
          </a:ln>
          <a:effectLst>
            <a:softEdge rad="112500"/>
          </a:effectLst>
        </p:spPr>
      </p:pic>
      <p:pic>
        <p:nvPicPr>
          <p:cNvPr id="69" name="Picture 68">
            <a:extLst>
              <a:ext uri="{FF2B5EF4-FFF2-40B4-BE49-F238E27FC236}">
                <a16:creationId xmlns:a16="http://schemas.microsoft.com/office/drawing/2014/main" id="{9CB7E089-9082-8BB1-D96A-1737A9EBC57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2806301" y="3450904"/>
            <a:ext cx="1684194" cy="456083"/>
          </a:xfrm>
          <a:prstGeom prst="rect">
            <a:avLst/>
          </a:prstGeom>
          <a:ln>
            <a:noFill/>
          </a:ln>
          <a:effectLst>
            <a:softEdge rad="112500"/>
          </a:effectLst>
        </p:spPr>
      </p:pic>
      <p:pic>
        <p:nvPicPr>
          <p:cNvPr id="70" name="Picture 69">
            <a:extLst>
              <a:ext uri="{FF2B5EF4-FFF2-40B4-BE49-F238E27FC236}">
                <a16:creationId xmlns:a16="http://schemas.microsoft.com/office/drawing/2014/main" id="{9C6F97FF-237E-1CC0-2BCC-BD2CDA8726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4720988" y="3203412"/>
            <a:ext cx="1684194" cy="456083"/>
          </a:xfrm>
          <a:prstGeom prst="rect">
            <a:avLst/>
          </a:prstGeom>
          <a:ln>
            <a:noFill/>
          </a:ln>
          <a:effectLst>
            <a:softEdge rad="112500"/>
          </a:effectLst>
        </p:spPr>
      </p:pic>
      <p:pic>
        <p:nvPicPr>
          <p:cNvPr id="71" name="Picture 70">
            <a:extLst>
              <a:ext uri="{FF2B5EF4-FFF2-40B4-BE49-F238E27FC236}">
                <a16:creationId xmlns:a16="http://schemas.microsoft.com/office/drawing/2014/main" id="{3F72CBF0-9DD1-E43A-D31C-D3460EB40D3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4807199" y="3453529"/>
            <a:ext cx="1684194" cy="456083"/>
          </a:xfrm>
          <a:prstGeom prst="rect">
            <a:avLst/>
          </a:prstGeom>
          <a:ln>
            <a:noFill/>
          </a:ln>
          <a:effectLst>
            <a:softEdge rad="112500"/>
          </a:effectLst>
        </p:spPr>
      </p:pic>
      <p:pic>
        <p:nvPicPr>
          <p:cNvPr id="72" name="Picture 71">
            <a:extLst>
              <a:ext uri="{FF2B5EF4-FFF2-40B4-BE49-F238E27FC236}">
                <a16:creationId xmlns:a16="http://schemas.microsoft.com/office/drawing/2014/main" id="{12289971-7F6F-93F7-B112-01829B22750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4900566" y="3662645"/>
            <a:ext cx="1684194" cy="456083"/>
          </a:xfrm>
          <a:prstGeom prst="rect">
            <a:avLst/>
          </a:prstGeom>
          <a:ln>
            <a:noFill/>
          </a:ln>
          <a:effectLst>
            <a:softEdge rad="112500"/>
          </a:effectLst>
        </p:spPr>
      </p:pic>
      <p:pic>
        <p:nvPicPr>
          <p:cNvPr id="73" name="Picture 72">
            <a:extLst>
              <a:ext uri="{FF2B5EF4-FFF2-40B4-BE49-F238E27FC236}">
                <a16:creationId xmlns:a16="http://schemas.microsoft.com/office/drawing/2014/main" id="{C3FA0924-AC08-5A81-6417-F79BD50CDC8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5424393" y="3204711"/>
            <a:ext cx="1684194" cy="456083"/>
          </a:xfrm>
          <a:prstGeom prst="rect">
            <a:avLst/>
          </a:prstGeom>
          <a:ln>
            <a:noFill/>
          </a:ln>
          <a:effectLst>
            <a:softEdge rad="112500"/>
          </a:effectLst>
        </p:spPr>
      </p:pic>
      <p:pic>
        <p:nvPicPr>
          <p:cNvPr id="74" name="Picture 73">
            <a:extLst>
              <a:ext uri="{FF2B5EF4-FFF2-40B4-BE49-F238E27FC236}">
                <a16:creationId xmlns:a16="http://schemas.microsoft.com/office/drawing/2014/main" id="{583F1C9E-92C4-A742-95E2-4ED7BFCA94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5506519" y="3430377"/>
            <a:ext cx="1684194" cy="456083"/>
          </a:xfrm>
          <a:prstGeom prst="rect">
            <a:avLst/>
          </a:prstGeom>
          <a:ln>
            <a:noFill/>
          </a:ln>
          <a:effectLst>
            <a:softEdge rad="112500"/>
          </a:effectLst>
        </p:spPr>
      </p:pic>
      <p:pic>
        <p:nvPicPr>
          <p:cNvPr id="75" name="Picture 74">
            <a:extLst>
              <a:ext uri="{FF2B5EF4-FFF2-40B4-BE49-F238E27FC236}">
                <a16:creationId xmlns:a16="http://schemas.microsoft.com/office/drawing/2014/main" id="{E534BE7C-6DB2-0B40-9187-C035063037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5581779" y="3647816"/>
            <a:ext cx="1684194" cy="456083"/>
          </a:xfrm>
          <a:prstGeom prst="rect">
            <a:avLst/>
          </a:prstGeom>
          <a:ln>
            <a:noFill/>
          </a:ln>
          <a:effectLst>
            <a:softEdge rad="112500"/>
          </a:effectLst>
        </p:spPr>
      </p:pic>
      <p:pic>
        <p:nvPicPr>
          <p:cNvPr id="77" name="Picture 76">
            <a:extLst>
              <a:ext uri="{FF2B5EF4-FFF2-40B4-BE49-F238E27FC236}">
                <a16:creationId xmlns:a16="http://schemas.microsoft.com/office/drawing/2014/main" id="{096E7D17-7482-E773-8629-385A5327823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7664213" y="3203412"/>
            <a:ext cx="1684194" cy="456083"/>
          </a:xfrm>
          <a:prstGeom prst="rect">
            <a:avLst/>
          </a:prstGeom>
          <a:ln>
            <a:noFill/>
          </a:ln>
          <a:effectLst>
            <a:softEdge rad="112500"/>
          </a:effectLst>
        </p:spPr>
      </p:pic>
      <p:pic>
        <p:nvPicPr>
          <p:cNvPr id="78" name="Picture 77">
            <a:extLst>
              <a:ext uri="{FF2B5EF4-FFF2-40B4-BE49-F238E27FC236}">
                <a16:creationId xmlns:a16="http://schemas.microsoft.com/office/drawing/2014/main" id="{3A6B1329-46BD-83DC-6988-FEB6B718139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7778999" y="3453529"/>
            <a:ext cx="1684194" cy="456083"/>
          </a:xfrm>
          <a:prstGeom prst="rect">
            <a:avLst/>
          </a:prstGeom>
          <a:ln>
            <a:noFill/>
          </a:ln>
          <a:effectLst>
            <a:softEdge rad="112500"/>
          </a:effectLst>
        </p:spPr>
      </p:pic>
      <p:pic>
        <p:nvPicPr>
          <p:cNvPr id="79" name="Picture 78">
            <a:extLst>
              <a:ext uri="{FF2B5EF4-FFF2-40B4-BE49-F238E27FC236}">
                <a16:creationId xmlns:a16="http://schemas.microsoft.com/office/drawing/2014/main" id="{31770A5E-0DC5-8134-0AA1-C6E9B483CCE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7872366" y="3662645"/>
            <a:ext cx="1684194" cy="456083"/>
          </a:xfrm>
          <a:prstGeom prst="rect">
            <a:avLst/>
          </a:prstGeom>
          <a:ln>
            <a:noFill/>
          </a:ln>
          <a:effectLst>
            <a:softEdge rad="112500"/>
          </a:effectLst>
        </p:spPr>
      </p:pic>
      <p:pic>
        <p:nvPicPr>
          <p:cNvPr id="80" name="Picture 79">
            <a:extLst>
              <a:ext uri="{FF2B5EF4-FFF2-40B4-BE49-F238E27FC236}">
                <a16:creationId xmlns:a16="http://schemas.microsoft.com/office/drawing/2014/main" id="{FBF00CAC-094F-1070-BB30-03F06FA878E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8396193" y="3204711"/>
            <a:ext cx="1684194" cy="456083"/>
          </a:xfrm>
          <a:prstGeom prst="rect">
            <a:avLst/>
          </a:prstGeom>
          <a:ln>
            <a:noFill/>
          </a:ln>
          <a:effectLst>
            <a:softEdge rad="112500"/>
          </a:effectLst>
        </p:spPr>
      </p:pic>
      <p:pic>
        <p:nvPicPr>
          <p:cNvPr id="81" name="Picture 80">
            <a:extLst>
              <a:ext uri="{FF2B5EF4-FFF2-40B4-BE49-F238E27FC236}">
                <a16:creationId xmlns:a16="http://schemas.microsoft.com/office/drawing/2014/main" id="{2FB657E2-92F4-FFF3-0261-F1BB9F3DC5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8540513" y="3393912"/>
            <a:ext cx="1684194" cy="456083"/>
          </a:xfrm>
          <a:prstGeom prst="rect">
            <a:avLst/>
          </a:prstGeom>
          <a:ln>
            <a:noFill/>
          </a:ln>
          <a:effectLst>
            <a:softEdge rad="112500"/>
          </a:effectLst>
        </p:spPr>
      </p:pic>
      <p:pic>
        <p:nvPicPr>
          <p:cNvPr id="82" name="Picture 81">
            <a:extLst>
              <a:ext uri="{FF2B5EF4-FFF2-40B4-BE49-F238E27FC236}">
                <a16:creationId xmlns:a16="http://schemas.microsoft.com/office/drawing/2014/main" id="{8364A094-65B7-F731-50F3-5A569289BE7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rot="20055093">
            <a:off x="8673701" y="3603304"/>
            <a:ext cx="1684194" cy="456083"/>
          </a:xfrm>
          <a:prstGeom prst="rect">
            <a:avLst/>
          </a:prstGeom>
          <a:ln>
            <a:noFill/>
          </a:ln>
          <a:effectLst>
            <a:softEdge rad="112500"/>
          </a:effectLst>
        </p:spPr>
      </p:pic>
      <p:sp>
        <p:nvSpPr>
          <p:cNvPr id="83" name="AutoShape 7">
            <a:extLst>
              <a:ext uri="{FF2B5EF4-FFF2-40B4-BE49-F238E27FC236}">
                <a16:creationId xmlns:a16="http://schemas.microsoft.com/office/drawing/2014/main" id="{8ECDC94C-17C5-9A5A-0635-F473A6CB1738}"/>
              </a:ext>
            </a:extLst>
          </p:cNvPr>
          <p:cNvSpPr/>
          <p:nvPr/>
        </p:nvSpPr>
        <p:spPr>
          <a:xfrm>
            <a:off x="5448849" y="4664521"/>
            <a:ext cx="3807381" cy="791627"/>
          </a:xfrm>
          <a:prstGeom prst="rect">
            <a:avLst/>
          </a:prstGeom>
        </p:spPr>
        <p:txBody>
          <a:bodyPr vert="horz" wrap="square" lIns="91440" tIns="45720" rIns="91440" bIns="45720" anchor="t">
            <a:spAutoFit/>
          </a:bodyPr>
          <a:lstStyle/>
          <a:p>
            <a:pPr algn="ctr">
              <a:lnSpc>
                <a:spcPct val="150000"/>
              </a:lnSpc>
            </a:pPr>
            <a:r>
              <a:rPr lang="en-US" altLang="zh-CN" sz="1400" dirty="0">
                <a:solidFill>
                  <a:srgbClr val="000000">
                    <a:lumMod val="50000"/>
                    <a:lumOff val="50000"/>
                  </a:srgbClr>
                </a:solidFill>
                <a:latin typeface="微软雅黑"/>
                <a:ea typeface="微软雅黑"/>
              </a:rPr>
              <a:t> </a:t>
            </a:r>
            <a:r>
              <a:rPr lang="es-ES" altLang="zh-CN" sz="1600" dirty="0">
                <a:solidFill>
                  <a:srgbClr val="000000">
                    <a:lumMod val="50000"/>
                    <a:lumOff val="50000"/>
                  </a:srgbClr>
                </a:solidFill>
                <a:latin typeface="微软雅黑"/>
                <a:ea typeface="微软雅黑"/>
              </a:rPr>
              <a:t> </a:t>
            </a:r>
            <a:r>
              <a:rPr lang="es-ES" sz="1600" dirty="0"/>
              <a:t>Directora de educación</a:t>
            </a:r>
          </a:p>
          <a:p>
            <a:pPr algn="ctr">
              <a:lnSpc>
                <a:spcPct val="150000"/>
              </a:lnSpc>
            </a:pPr>
            <a:r>
              <a:rPr lang="es-ES" sz="1600" dirty="0"/>
              <a:t> de producto</a:t>
            </a:r>
            <a:endParaRPr lang="zh-CN" altLang="en-US" sz="1600" b="0" i="0" u="none" baseline="0" dirty="0">
              <a:solidFill>
                <a:srgbClr val="000000">
                  <a:lumMod val="50000"/>
                  <a:lumOff val="50000"/>
                </a:srgbClr>
              </a:solidFill>
              <a:latin typeface="微软雅黑"/>
              <a:ea typeface="微软雅黑"/>
            </a:endParaRPr>
          </a:p>
        </p:txBody>
      </p:sp>
      <p:sp>
        <p:nvSpPr>
          <p:cNvPr id="84" name="Text 1">
            <a:extLst>
              <a:ext uri="{FF2B5EF4-FFF2-40B4-BE49-F238E27FC236}">
                <a16:creationId xmlns:a16="http://schemas.microsoft.com/office/drawing/2014/main" id="{47C72B1F-AE0E-D8BD-2A7A-FE4B9CC03F24}"/>
              </a:ext>
            </a:extLst>
          </p:cNvPr>
          <p:cNvSpPr/>
          <p:nvPr/>
        </p:nvSpPr>
        <p:spPr>
          <a:xfrm>
            <a:off x="6155339" y="4447726"/>
            <a:ext cx="2575446" cy="694373"/>
          </a:xfrm>
          <a:prstGeom prst="rect">
            <a:avLst/>
          </a:prstGeom>
          <a:noFill/>
          <a:ln/>
        </p:spPr>
        <p:txBody>
          <a:bodyPr wrap="none" rtlCol="0" anchor="t"/>
          <a:lstStyle/>
          <a:p>
            <a:pPr algn="ctr"/>
            <a:r>
              <a:rPr lang="en-US" sz="2000" b="1" cap="all" dirty="0" err="1"/>
              <a:t>lisa</a:t>
            </a:r>
            <a:r>
              <a:rPr lang="en-US" sz="2000" b="1" cap="all" dirty="0"/>
              <a:t> Goodkin</a:t>
            </a:r>
          </a:p>
          <a:p>
            <a:pPr algn="ctr"/>
            <a:endParaRPr lang="en-US" sz="2800" b="1" cap="all" dirty="0"/>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85" name="Text 1">
            <a:extLst>
              <a:ext uri="{FF2B5EF4-FFF2-40B4-BE49-F238E27FC236}">
                <a16:creationId xmlns:a16="http://schemas.microsoft.com/office/drawing/2014/main" id="{9001FBE3-9208-D94D-8A42-C34680B727DF}"/>
              </a:ext>
            </a:extLst>
          </p:cNvPr>
          <p:cNvSpPr/>
          <p:nvPr/>
        </p:nvSpPr>
        <p:spPr>
          <a:xfrm>
            <a:off x="9204821" y="3766436"/>
            <a:ext cx="2831108" cy="694373"/>
          </a:xfrm>
          <a:prstGeom prst="rect">
            <a:avLst/>
          </a:prstGeom>
          <a:noFill/>
          <a:ln/>
        </p:spPr>
        <p:txBody>
          <a:bodyPr wrap="none" rtlCol="0" anchor="t"/>
          <a:lstStyle/>
          <a:p>
            <a:pPr algn="ctr"/>
            <a:r>
              <a:rPr lang="en-US" sz="2000" b="1" cap="all" dirty="0" err="1"/>
              <a:t>Nauder</a:t>
            </a:r>
            <a:r>
              <a:rPr lang="en-US" sz="2000" b="1" cap="all" dirty="0"/>
              <a:t> Khazan</a:t>
            </a:r>
          </a:p>
          <a:p>
            <a:pPr algn="ctr"/>
            <a:endParaRPr lang="en-US" sz="2400" b="1" cap="all" dirty="0"/>
          </a:p>
          <a:p>
            <a:pPr algn="ctr"/>
            <a:endParaRPr lang="en-US" sz="2800" b="1" cap="all" dirty="0"/>
          </a:p>
          <a:p>
            <a:pPr algn="ctr"/>
            <a:r>
              <a:rPr lang="en-US" b="1" cap="all" dirty="0"/>
              <a:t> </a:t>
            </a:r>
          </a:p>
          <a:p>
            <a:pPr>
              <a:lnSpc>
                <a:spcPts val="5468"/>
              </a:lnSpc>
            </a:pPr>
            <a:r>
              <a:rPr lang="en-US" sz="2000" b="1" dirty="0">
                <a:solidFill>
                  <a:srgbClr val="7030A0"/>
                </a:solidFill>
                <a:latin typeface="Neue Haas Grotesk Text Pro" panose="020B0504020202020204" pitchFamily="34" charset="0"/>
              </a:rPr>
              <a:t> </a:t>
            </a:r>
            <a:endParaRPr lang="en-US" sz="2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endParaRPr lang="en-US" sz="4000" b="1" dirty="0">
              <a:solidFill>
                <a:srgbClr val="002060"/>
              </a:solidFill>
              <a:latin typeface="Neue Haas Grotesk Text Pro" panose="020B0504020202020204" pitchFamily="34" charset="0"/>
            </a:endParaRPr>
          </a:p>
          <a:p>
            <a:pPr>
              <a:lnSpc>
                <a:spcPts val="5468"/>
              </a:lnSpc>
            </a:pPr>
            <a:r>
              <a:rPr lang="en-US" sz="4000" b="1" dirty="0">
                <a:solidFill>
                  <a:srgbClr val="00002E"/>
                </a:solidFill>
                <a:latin typeface="Neue Haas Grotesk Text Pro" panose="020B0504020202020204" pitchFamily="34" charset="0"/>
              </a:rPr>
              <a:t> </a:t>
            </a:r>
            <a:endParaRPr lang="en-US" sz="4000" dirty="0">
              <a:latin typeface="Neue Haas Grotesk Text Pro" panose="020B0504020202020204" pitchFamily="34" charset="0"/>
            </a:endParaRPr>
          </a:p>
        </p:txBody>
      </p:sp>
      <p:sp>
        <p:nvSpPr>
          <p:cNvPr id="86" name="AutoShape 7">
            <a:extLst>
              <a:ext uri="{FF2B5EF4-FFF2-40B4-BE49-F238E27FC236}">
                <a16:creationId xmlns:a16="http://schemas.microsoft.com/office/drawing/2014/main" id="{BA16C343-467F-82EE-19AE-0BD3E6A7DFBB}"/>
              </a:ext>
            </a:extLst>
          </p:cNvPr>
          <p:cNvSpPr/>
          <p:nvPr/>
        </p:nvSpPr>
        <p:spPr>
          <a:xfrm>
            <a:off x="8694069" y="4093445"/>
            <a:ext cx="3807381" cy="791627"/>
          </a:xfrm>
          <a:prstGeom prst="rect">
            <a:avLst/>
          </a:prstGeom>
        </p:spPr>
        <p:txBody>
          <a:bodyPr vert="horz" wrap="square" lIns="91440" tIns="45720" rIns="91440" bIns="45720" anchor="t">
            <a:spAutoFit/>
          </a:bodyPr>
          <a:lstStyle/>
          <a:p>
            <a:pPr algn="ctr">
              <a:lnSpc>
                <a:spcPct val="150000"/>
              </a:lnSpc>
            </a:pPr>
            <a:r>
              <a:rPr lang="en-US" altLang="zh-CN" sz="1400" dirty="0">
                <a:solidFill>
                  <a:srgbClr val="000000">
                    <a:lumMod val="50000"/>
                    <a:lumOff val="50000"/>
                  </a:srgbClr>
                </a:solidFill>
                <a:latin typeface="微软雅黑"/>
                <a:ea typeface="微软雅黑"/>
              </a:rPr>
              <a:t> </a:t>
            </a:r>
            <a:r>
              <a:rPr lang="es-ES" sz="1600" dirty="0"/>
              <a:t>Director de crecimiento</a:t>
            </a:r>
          </a:p>
          <a:p>
            <a:pPr algn="ctr">
              <a:lnSpc>
                <a:spcPct val="150000"/>
              </a:lnSpc>
            </a:pPr>
            <a:r>
              <a:rPr lang="es-ES" sz="1600" dirty="0"/>
              <a:t> en el campo</a:t>
            </a:r>
            <a:endParaRPr lang="zh-CN" altLang="en-US" sz="1600" b="0" i="0" u="none" baseline="0" dirty="0">
              <a:solidFill>
                <a:srgbClr val="000000">
                  <a:lumMod val="50000"/>
                  <a:lumOff val="50000"/>
                </a:srgbClr>
              </a:solidFill>
              <a:latin typeface="微软雅黑"/>
              <a:ea typeface="微软雅黑"/>
            </a:endParaRPr>
          </a:p>
        </p:txBody>
      </p:sp>
      <p:sp>
        <p:nvSpPr>
          <p:cNvPr id="87" name="TextBox 3">
            <a:extLst>
              <a:ext uri="{FF2B5EF4-FFF2-40B4-BE49-F238E27FC236}">
                <a16:creationId xmlns:a16="http://schemas.microsoft.com/office/drawing/2014/main" id="{564F14D2-395D-3C64-3FBE-9EC450FF549D}"/>
              </a:ext>
            </a:extLst>
          </p:cNvPr>
          <p:cNvSpPr txBox="1"/>
          <p:nvPr/>
        </p:nvSpPr>
        <p:spPr>
          <a:xfrm>
            <a:off x="494323" y="1865945"/>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88" name="Freeform 4">
            <a:extLst>
              <a:ext uri="{FF2B5EF4-FFF2-40B4-BE49-F238E27FC236}">
                <a16:creationId xmlns:a16="http://schemas.microsoft.com/office/drawing/2014/main" id="{F938068A-B811-344E-882A-EE6CA57AD1A9}"/>
              </a:ext>
            </a:extLst>
          </p:cNvPr>
          <p:cNvSpPr/>
          <p:nvPr/>
        </p:nvSpPr>
        <p:spPr>
          <a:xfrm>
            <a:off x="1501108" y="10096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89" name="Freeform 5">
            <a:extLst>
              <a:ext uri="{FF2B5EF4-FFF2-40B4-BE49-F238E27FC236}">
                <a16:creationId xmlns:a16="http://schemas.microsoft.com/office/drawing/2014/main" id="{8FAF1D85-59A1-6EE5-C202-705EB63E13EE}"/>
              </a:ext>
            </a:extLst>
          </p:cNvPr>
          <p:cNvSpPr/>
          <p:nvPr/>
        </p:nvSpPr>
        <p:spPr>
          <a:xfrm rot="5400000">
            <a:off x="3937881" y="-138902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0" name="Freeform 4">
            <a:extLst>
              <a:ext uri="{FF2B5EF4-FFF2-40B4-BE49-F238E27FC236}">
                <a16:creationId xmlns:a16="http://schemas.microsoft.com/office/drawing/2014/main" id="{D2EFFBEB-001C-F091-227F-06D2500B51B6}"/>
              </a:ext>
            </a:extLst>
          </p:cNvPr>
          <p:cNvSpPr/>
          <p:nvPr/>
        </p:nvSpPr>
        <p:spPr>
          <a:xfrm>
            <a:off x="5082508" y="9906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91" name="Freeform 5">
            <a:extLst>
              <a:ext uri="{FF2B5EF4-FFF2-40B4-BE49-F238E27FC236}">
                <a16:creationId xmlns:a16="http://schemas.microsoft.com/office/drawing/2014/main" id="{48D4A29F-60FC-2B33-0236-72D5A496D378}"/>
              </a:ext>
            </a:extLst>
          </p:cNvPr>
          <p:cNvSpPr/>
          <p:nvPr/>
        </p:nvSpPr>
        <p:spPr>
          <a:xfrm rot="5400000">
            <a:off x="7966956" y="-142712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extLst>
      <p:ext uri="{BB962C8B-B14F-4D97-AF65-F5344CB8AC3E}">
        <p14:creationId xmlns:p14="http://schemas.microsoft.com/office/powerpoint/2010/main" val="18091140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3"/>
                                        </p:tgtEl>
                                        <p:attrNameLst>
                                          <p:attrName>ppt_x</p:attrName>
                                        </p:attrNameLst>
                                      </p:cBhvr>
                                      <p:tavLst>
                                        <p:tav tm="0">
                                          <p:val>
                                            <p:strVal val="0-#ppt_w/2"/>
                                          </p:val>
                                        </p:tav>
                                        <p:tav tm="100000">
                                          <p:val>
                                            <p:strVal val="#ppt_x"/>
                                          </p:val>
                                        </p:tav>
                                      </p:tavLst>
                                    </p:anim>
                                    <p:anim calcmode="lin" valueType="num">
                                      <p:cBhvr additive="base">
                                        <p:cTn id="7" dur="1000" fill="hold"/>
                                        <p:tgtEl>
                                          <p:spTgt spid="13"/>
                                        </p:tgtEl>
                                        <p:attrNameLst>
                                          <p:attrName>ppt_y</p:attrName>
                                        </p:attrNameLst>
                                      </p:cBhvr>
                                      <p:tavLst>
                                        <p:tav tm="0">
                                          <p:val>
                                            <p:strVal val="0-#ppt_h/2"/>
                                          </p:val>
                                        </p:tav>
                                        <p:tav tm="100000">
                                          <p:val>
                                            <p:strVal val="#ppt_y"/>
                                          </p:val>
                                        </p:tav>
                                      </p:tavLst>
                                    </p:anim>
                                    <p:set>
                                      <p:cBhvr>
                                        <p:cTn id="8" dur="1" fill="hold">
                                          <p:stCondLst>
                                            <p:cond delay="0"/>
                                          </p:stCondLst>
                                        </p:cTn>
                                        <p:tgtEl>
                                          <p:spTgt spid="13"/>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4"/>
                                        </p:tgtEl>
                                        <p:attrNameLst>
                                          <p:attrName>ppt_x</p:attrName>
                                        </p:attrNameLst>
                                      </p:cBhvr>
                                      <p:tavLst>
                                        <p:tav tm="0">
                                          <p:val>
                                            <p:strVal val="1+#ppt_w/2"/>
                                          </p:val>
                                        </p:tav>
                                        <p:tav tm="100000">
                                          <p:val>
                                            <p:strVal val="#ppt_x"/>
                                          </p:val>
                                        </p:tav>
                                      </p:tavLst>
                                    </p:anim>
                                    <p:anim calcmode="lin" valueType="num">
                                      <p:cBhvr additive="base">
                                        <p:cTn id="11" dur="1000" fill="hold"/>
                                        <p:tgtEl>
                                          <p:spTgt spid="14"/>
                                        </p:tgtEl>
                                        <p:attrNameLst>
                                          <p:attrName>ppt_y</p:attrName>
                                        </p:attrNameLst>
                                      </p:cBhvr>
                                      <p:tavLst>
                                        <p:tav tm="0">
                                          <p:val>
                                            <p:strVal val="1+#ppt_h/2"/>
                                          </p:val>
                                        </p:tav>
                                        <p:tav tm="100000">
                                          <p:val>
                                            <p:strVal val="#ppt_y"/>
                                          </p:val>
                                        </p:tav>
                                      </p:tavLst>
                                    </p:anim>
                                    <p:set>
                                      <p:cBhvr>
                                        <p:cTn id="12" dur="1" fill="hold">
                                          <p:stCondLst>
                                            <p:cond delay="0"/>
                                          </p:stCondLst>
                                        </p:cTn>
                                        <p:tgtEl>
                                          <p:spTgt spid="14"/>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5"/>
                                        </p:tgtEl>
                                        <p:attrNameLst>
                                          <p:attrName>ppt_x</p:attrName>
                                        </p:attrNameLst>
                                      </p:cBhvr>
                                      <p:tavLst>
                                        <p:tav tm="0">
                                          <p:val>
                                            <p:strVal val="0-#ppt_w/2"/>
                                          </p:val>
                                        </p:tav>
                                        <p:tav tm="100000">
                                          <p:val>
                                            <p:strVal val="#ppt_x"/>
                                          </p:val>
                                        </p:tav>
                                      </p:tavLst>
                                    </p:anim>
                                    <p:anim calcmode="lin" valueType="num">
                                      <p:cBhvr additive="base">
                                        <p:cTn id="15" dur="1000" fill="hold"/>
                                        <p:tgtEl>
                                          <p:spTgt spid="15"/>
                                        </p:tgtEl>
                                        <p:attrNameLst>
                                          <p:attrName>ppt_y</p:attrName>
                                        </p:attrNameLst>
                                      </p:cBhvr>
                                      <p:tavLst>
                                        <p:tav tm="0">
                                          <p:val>
                                            <p:strVal val="0-#ppt_h/2"/>
                                          </p:val>
                                        </p:tav>
                                        <p:tav tm="100000">
                                          <p:val>
                                            <p:strVal val="#ppt_y"/>
                                          </p:val>
                                        </p:tav>
                                      </p:tavLst>
                                    </p:anim>
                                    <p:set>
                                      <p:cBhvr>
                                        <p:cTn id="16" dur="1" fill="hold">
                                          <p:stCondLst>
                                            <p:cond delay="0"/>
                                          </p:stCondLst>
                                        </p:cTn>
                                        <p:tgtEl>
                                          <p:spTgt spid="15"/>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6"/>
                                        </p:tgtEl>
                                        <p:attrNameLst>
                                          <p:attrName>ppt_x</p:attrName>
                                        </p:attrNameLst>
                                      </p:cBhvr>
                                      <p:tavLst>
                                        <p:tav tm="0">
                                          <p:val>
                                            <p:strVal val="1+#ppt_w/2"/>
                                          </p:val>
                                        </p:tav>
                                        <p:tav tm="100000">
                                          <p:val>
                                            <p:strVal val="#ppt_x"/>
                                          </p:val>
                                        </p:tav>
                                      </p:tavLst>
                                    </p:anim>
                                    <p:anim calcmode="lin" valueType="num">
                                      <p:cBhvr additive="base">
                                        <p:cTn id="19" dur="1000" fill="hold"/>
                                        <p:tgtEl>
                                          <p:spTgt spid="16"/>
                                        </p:tgtEl>
                                        <p:attrNameLst>
                                          <p:attrName>ppt_y</p:attrName>
                                        </p:attrNameLst>
                                      </p:cBhvr>
                                      <p:tavLst>
                                        <p:tav tm="0">
                                          <p:val>
                                            <p:strVal val="1+#ppt_h/2"/>
                                          </p:val>
                                        </p:tav>
                                        <p:tav tm="100000">
                                          <p:val>
                                            <p:strVal val="#ppt_y"/>
                                          </p:val>
                                        </p:tav>
                                      </p:tavLst>
                                    </p:anim>
                                    <p:set>
                                      <p:cBhvr>
                                        <p:cTn id="20" dur="1" fill="hold">
                                          <p:stCondLst>
                                            <p:cond delay="0"/>
                                          </p:stCondLst>
                                        </p:cTn>
                                        <p:tgtEl>
                                          <p:spTgt spid="16"/>
                                        </p:tgtEl>
                                        <p:attrNameLst>
                                          <p:attrName>style.visibility</p:attrName>
                                        </p:attrNameLst>
                                      </p:cBhvr>
                                      <p:to>
                                        <p:strVal val="visible"/>
                                      </p:to>
                                    </p:set>
                                  </p:childTnLst>
                                </p:cTn>
                              </p:par>
                              <p:par>
                                <p:cTn id="21" presetID="16" presetClass="entr" presetSubtype="21"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Vertical)">
                                      <p:cBhvr>
                                        <p:cTn id="23" dur="500"/>
                                        <p:tgtEl>
                                          <p:spTgt spid="46"/>
                                        </p:tgtEl>
                                      </p:cBhvr>
                                    </p:animEffect>
                                  </p:childTnLst>
                                </p:cTn>
                              </p:par>
                              <p:par>
                                <p:cTn id="24" presetID="42"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16" presetClass="entr" presetSubtype="21"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arn(inVertical)">
                                      <p:cBhvr>
                                        <p:cTn id="46" dur="500"/>
                                        <p:tgtEl>
                                          <p:spTgt spid="5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barn(inVertical)">
                                      <p:cBhvr>
                                        <p:cTn id="49" dur="500"/>
                                        <p:tgtEl>
                                          <p:spTgt spid="84"/>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inVertical)">
                                      <p:cBhvr>
                                        <p:cTn id="52" dur="500"/>
                                        <p:tgtEl>
                                          <p:spTgt spid="85"/>
                                        </p:tgtEl>
                                      </p:cBhvr>
                                    </p:animEffect>
                                  </p:childTnLst>
                                </p:cTn>
                              </p:par>
                              <p:par>
                                <p:cTn id="53" presetID="2" presetClass="entr" presetSubtype="9" decel="62000" fill="hold" grpId="0" nodeType="withEffect">
                                  <p:stCondLst>
                                    <p:cond delay="0"/>
                                  </p:stCondLst>
                                  <p:childTnLst>
                                    <p:anim calcmode="lin" valueType="num">
                                      <p:cBhvr additive="base">
                                        <p:cTn id="54" dur="1000" fill="hold"/>
                                        <p:tgtEl>
                                          <p:spTgt spid="88"/>
                                        </p:tgtEl>
                                        <p:attrNameLst>
                                          <p:attrName>ppt_x</p:attrName>
                                        </p:attrNameLst>
                                      </p:cBhvr>
                                      <p:tavLst>
                                        <p:tav tm="0">
                                          <p:val>
                                            <p:strVal val="0-#ppt_w/2"/>
                                          </p:val>
                                        </p:tav>
                                        <p:tav tm="100000">
                                          <p:val>
                                            <p:strVal val="#ppt_x"/>
                                          </p:val>
                                        </p:tav>
                                      </p:tavLst>
                                    </p:anim>
                                    <p:anim calcmode="lin" valueType="num">
                                      <p:cBhvr additive="base">
                                        <p:cTn id="55" dur="1000" fill="hold"/>
                                        <p:tgtEl>
                                          <p:spTgt spid="88"/>
                                        </p:tgtEl>
                                        <p:attrNameLst>
                                          <p:attrName>ppt_y</p:attrName>
                                        </p:attrNameLst>
                                      </p:cBhvr>
                                      <p:tavLst>
                                        <p:tav tm="0">
                                          <p:val>
                                            <p:strVal val="0-#ppt_h/2"/>
                                          </p:val>
                                        </p:tav>
                                        <p:tav tm="100000">
                                          <p:val>
                                            <p:strVal val="#ppt_y"/>
                                          </p:val>
                                        </p:tav>
                                      </p:tavLst>
                                    </p:anim>
                                    <p:set>
                                      <p:cBhvr>
                                        <p:cTn id="56" dur="1" fill="hold">
                                          <p:stCondLst>
                                            <p:cond delay="0"/>
                                          </p:stCondLst>
                                        </p:cTn>
                                        <p:tgtEl>
                                          <p:spTgt spid="88"/>
                                        </p:tgtEl>
                                        <p:attrNameLst>
                                          <p:attrName>style.visibility</p:attrName>
                                        </p:attrNameLst>
                                      </p:cBhvr>
                                      <p:to>
                                        <p:strVal val="visible"/>
                                      </p:to>
                                    </p:set>
                                  </p:childTnLst>
                                </p:cTn>
                              </p:par>
                              <p:par>
                                <p:cTn id="57" presetID="2" presetClass="entr" presetSubtype="6" decel="62000" fill="hold" grpId="0" nodeType="withEffect">
                                  <p:stCondLst>
                                    <p:cond delay="0"/>
                                  </p:stCondLst>
                                  <p:childTnLst>
                                    <p:anim calcmode="lin" valueType="num">
                                      <p:cBhvr additive="base">
                                        <p:cTn id="58" dur="1000" fill="hold"/>
                                        <p:tgtEl>
                                          <p:spTgt spid="89"/>
                                        </p:tgtEl>
                                        <p:attrNameLst>
                                          <p:attrName>ppt_x</p:attrName>
                                        </p:attrNameLst>
                                      </p:cBhvr>
                                      <p:tavLst>
                                        <p:tav tm="0">
                                          <p:val>
                                            <p:strVal val="1+#ppt_w/2"/>
                                          </p:val>
                                        </p:tav>
                                        <p:tav tm="100000">
                                          <p:val>
                                            <p:strVal val="#ppt_x"/>
                                          </p:val>
                                        </p:tav>
                                      </p:tavLst>
                                    </p:anim>
                                    <p:anim calcmode="lin" valueType="num">
                                      <p:cBhvr additive="base">
                                        <p:cTn id="59" dur="1000" fill="hold"/>
                                        <p:tgtEl>
                                          <p:spTgt spid="89"/>
                                        </p:tgtEl>
                                        <p:attrNameLst>
                                          <p:attrName>ppt_y</p:attrName>
                                        </p:attrNameLst>
                                      </p:cBhvr>
                                      <p:tavLst>
                                        <p:tav tm="0">
                                          <p:val>
                                            <p:strVal val="1+#ppt_h/2"/>
                                          </p:val>
                                        </p:tav>
                                        <p:tav tm="100000">
                                          <p:val>
                                            <p:strVal val="#ppt_y"/>
                                          </p:val>
                                        </p:tav>
                                      </p:tavLst>
                                    </p:anim>
                                    <p:set>
                                      <p:cBhvr>
                                        <p:cTn id="60" dur="1" fill="hold">
                                          <p:stCondLst>
                                            <p:cond delay="0"/>
                                          </p:stCondLst>
                                        </p:cTn>
                                        <p:tgtEl>
                                          <p:spTgt spid="89"/>
                                        </p:tgtEl>
                                        <p:attrNameLst>
                                          <p:attrName>style.visibility</p:attrName>
                                        </p:attrNameLst>
                                      </p:cBhvr>
                                      <p:to>
                                        <p:strVal val="visible"/>
                                      </p:to>
                                    </p:set>
                                  </p:childTnLst>
                                </p:cTn>
                              </p:par>
                              <p:par>
                                <p:cTn id="61" presetID="2" presetClass="entr" presetSubtype="9" decel="62000" fill="hold" grpId="0" nodeType="withEffect">
                                  <p:stCondLst>
                                    <p:cond delay="0"/>
                                  </p:stCondLst>
                                  <p:childTnLst>
                                    <p:anim calcmode="lin" valueType="num">
                                      <p:cBhvr additive="base">
                                        <p:cTn id="62" dur="1000" fill="hold"/>
                                        <p:tgtEl>
                                          <p:spTgt spid="90"/>
                                        </p:tgtEl>
                                        <p:attrNameLst>
                                          <p:attrName>ppt_x</p:attrName>
                                        </p:attrNameLst>
                                      </p:cBhvr>
                                      <p:tavLst>
                                        <p:tav tm="0">
                                          <p:val>
                                            <p:strVal val="0-#ppt_w/2"/>
                                          </p:val>
                                        </p:tav>
                                        <p:tav tm="100000">
                                          <p:val>
                                            <p:strVal val="#ppt_x"/>
                                          </p:val>
                                        </p:tav>
                                      </p:tavLst>
                                    </p:anim>
                                    <p:anim calcmode="lin" valueType="num">
                                      <p:cBhvr additive="base">
                                        <p:cTn id="63" dur="1000" fill="hold"/>
                                        <p:tgtEl>
                                          <p:spTgt spid="90"/>
                                        </p:tgtEl>
                                        <p:attrNameLst>
                                          <p:attrName>ppt_y</p:attrName>
                                        </p:attrNameLst>
                                      </p:cBhvr>
                                      <p:tavLst>
                                        <p:tav tm="0">
                                          <p:val>
                                            <p:strVal val="0-#ppt_h/2"/>
                                          </p:val>
                                        </p:tav>
                                        <p:tav tm="100000">
                                          <p:val>
                                            <p:strVal val="#ppt_y"/>
                                          </p:val>
                                        </p:tav>
                                      </p:tavLst>
                                    </p:anim>
                                    <p:set>
                                      <p:cBhvr>
                                        <p:cTn id="64" dur="1" fill="hold">
                                          <p:stCondLst>
                                            <p:cond delay="0"/>
                                          </p:stCondLst>
                                        </p:cTn>
                                        <p:tgtEl>
                                          <p:spTgt spid="90"/>
                                        </p:tgtEl>
                                        <p:attrNameLst>
                                          <p:attrName>style.visibility</p:attrName>
                                        </p:attrNameLst>
                                      </p:cBhvr>
                                      <p:to>
                                        <p:strVal val="visible"/>
                                      </p:to>
                                    </p:set>
                                  </p:childTnLst>
                                </p:cTn>
                              </p:par>
                              <p:par>
                                <p:cTn id="65" presetID="2" presetClass="entr" presetSubtype="6" decel="62000" fill="hold" grpId="0" nodeType="withEffect">
                                  <p:stCondLst>
                                    <p:cond delay="0"/>
                                  </p:stCondLst>
                                  <p:childTnLst>
                                    <p:anim calcmode="lin" valueType="num">
                                      <p:cBhvr additive="base">
                                        <p:cTn id="66" dur="1000" fill="hold"/>
                                        <p:tgtEl>
                                          <p:spTgt spid="91"/>
                                        </p:tgtEl>
                                        <p:attrNameLst>
                                          <p:attrName>ppt_x</p:attrName>
                                        </p:attrNameLst>
                                      </p:cBhvr>
                                      <p:tavLst>
                                        <p:tav tm="0">
                                          <p:val>
                                            <p:strVal val="1+#ppt_w/2"/>
                                          </p:val>
                                        </p:tav>
                                        <p:tav tm="100000">
                                          <p:val>
                                            <p:strVal val="#ppt_x"/>
                                          </p:val>
                                        </p:tav>
                                      </p:tavLst>
                                    </p:anim>
                                    <p:anim calcmode="lin" valueType="num">
                                      <p:cBhvr additive="base">
                                        <p:cTn id="67" dur="1000" fill="hold"/>
                                        <p:tgtEl>
                                          <p:spTgt spid="91"/>
                                        </p:tgtEl>
                                        <p:attrNameLst>
                                          <p:attrName>ppt_y</p:attrName>
                                        </p:attrNameLst>
                                      </p:cBhvr>
                                      <p:tavLst>
                                        <p:tav tm="0">
                                          <p:val>
                                            <p:strVal val="1+#ppt_h/2"/>
                                          </p:val>
                                        </p:tav>
                                        <p:tav tm="100000">
                                          <p:val>
                                            <p:strVal val="#ppt_y"/>
                                          </p:val>
                                        </p:tav>
                                      </p:tavLst>
                                    </p:anim>
                                    <p:set>
                                      <p:cBhvr>
                                        <p:cTn id="6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46" grpId="0" animBg="1"/>
      <p:bldP spid="57" grpId="0" animBg="1"/>
      <p:bldP spid="84" grpId="0" animBg="1"/>
      <p:bldP spid="85" grpId="0" animBg="1"/>
      <p:bldP spid="88" grpId="0" animBg="1"/>
      <p:bldP spid="89" grpId="0" animBg="1"/>
      <p:bldP spid="90" grpId="0" animBg="1"/>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a:off x="-419095" y="1051658"/>
            <a:ext cx="13049246" cy="4703254"/>
            <a:chOff x="2205586" y="1273538"/>
            <a:chExt cx="16374166" cy="5901636"/>
          </a:xfrm>
          <a:solidFill>
            <a:srgbClr val="FFFFFF">
              <a:lumMod val="95000"/>
            </a:srgbClr>
          </a:solidFill>
        </p:grpSpPr>
        <p:sp>
          <p:nvSpPr>
            <p:cNvPr id="3" name="Freeform 3"/>
            <p:cNvSpPr/>
            <p:nvPr/>
          </p:nvSpPr>
          <p:spPr>
            <a:xfrm>
              <a:off x="10939120" y="1273538"/>
              <a:ext cx="3084528" cy="2648902"/>
            </a:xfrm>
            <a:custGeom>
              <a:avLst/>
              <a:gdLst/>
              <a:ahLst/>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grpFill/>
            <a:ln cap="flat" cmpd="sng">
              <a:prstDash val="solid"/>
            </a:ln>
          </p:spPr>
          <p:txBody>
            <a:bodyPr vert="horz" lIns="91440" tIns="45720" rIns="91440" bIns="45720" anchor="ctr">
              <a:normAutofit/>
            </a:bodyPr>
            <a:lstStyle/>
            <a:p>
              <a:pPr marL="0" algn="ctr"/>
              <a:endParaRPr/>
            </a:p>
          </p:txBody>
        </p:sp>
        <p:sp>
          <p:nvSpPr>
            <p:cNvPr id="4" name="Freeform 4"/>
            <p:cNvSpPr/>
            <p:nvPr/>
          </p:nvSpPr>
          <p:spPr>
            <a:xfrm>
              <a:off x="2205586" y="1975904"/>
              <a:ext cx="3114830" cy="2303670"/>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pFill/>
            <a:ln cap="flat" cmpd="sng">
              <a:prstDash val="solid"/>
            </a:ln>
          </p:spPr>
          <p:txBody>
            <a:bodyPr vert="horz" lIns="91440" tIns="45720" rIns="91440" bIns="45720" anchor="ctr">
              <a:normAutofit/>
            </a:bodyPr>
            <a:lstStyle/>
            <a:p>
              <a:pPr marL="0" algn="ctr"/>
              <a:endParaRPr/>
            </a:p>
          </p:txBody>
        </p:sp>
        <p:sp>
          <p:nvSpPr>
            <p:cNvPr id="5" name="Freeform 5"/>
            <p:cNvSpPr/>
            <p:nvPr/>
          </p:nvSpPr>
          <p:spPr>
            <a:xfrm>
              <a:off x="4814109" y="4528435"/>
              <a:ext cx="3540088" cy="2646739"/>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pFill/>
            <a:ln cap="flat" cmpd="sng">
              <a:prstDash val="solid"/>
            </a:ln>
          </p:spPr>
          <p:txBody>
            <a:bodyPr vert="horz" lIns="91440" tIns="45720" rIns="91440" bIns="45720" anchor="ctr">
              <a:normAutofit/>
            </a:bodyPr>
            <a:lstStyle/>
            <a:p>
              <a:pPr marL="0" algn="ctr"/>
              <a:endParaRPr/>
            </a:p>
          </p:txBody>
        </p:sp>
        <p:sp>
          <p:nvSpPr>
            <p:cNvPr id="6" name="Freeform 6"/>
            <p:cNvSpPr/>
            <p:nvPr/>
          </p:nvSpPr>
          <p:spPr>
            <a:xfrm rot="17586099">
              <a:off x="15488470" y="3667405"/>
              <a:ext cx="3056930" cy="3125635"/>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pFill/>
            <a:ln cap="flat" cmpd="sng">
              <a:prstDash val="solid"/>
            </a:ln>
          </p:spPr>
          <p:txBody>
            <a:bodyPr vert="horz" lIns="91440" tIns="45720" rIns="91440" bIns="45720" anchor="ctr">
              <a:normAutofit/>
            </a:bodyPr>
            <a:lstStyle/>
            <a:p>
              <a:pPr marL="0" algn="ctr"/>
              <a:endParaRPr/>
            </a:p>
          </p:txBody>
        </p:sp>
      </p:grpSp>
      <p:sp>
        <p:nvSpPr>
          <p:cNvPr id="10" name="TextBox 10"/>
          <p:cNvSpPr txBox="1"/>
          <p:nvPr/>
        </p:nvSpPr>
        <p:spPr>
          <a:xfrm>
            <a:off x="225784" y="54434"/>
            <a:ext cx="5943600" cy="769441"/>
          </a:xfrm>
          <a:prstGeom prst="rect">
            <a:avLst/>
          </a:prstGeom>
          <a:noFill/>
        </p:spPr>
        <p:txBody>
          <a:bodyPr vert="horz" wrap="square" lIns="91440" tIns="45720" rIns="91440" bIns="45720" rtlCol="0" anchor="t">
            <a:spAutoFit/>
          </a:bodyPr>
          <a:lstStyle/>
          <a:p>
            <a:pPr algn="ctr">
              <a:defRPr/>
            </a:pPr>
            <a:r>
              <a:rPr lang="en-US" sz="4400" dirty="0">
                <a:latin typeface="微软雅黑"/>
                <a:ea typeface="微软雅黑"/>
              </a:rPr>
              <a:t> </a:t>
            </a:r>
            <a:r>
              <a:rPr lang="en-US" sz="4400" dirty="0"/>
              <a:t>¿Por </a:t>
            </a:r>
            <a:r>
              <a:rPr lang="en-US" sz="4400" dirty="0" err="1"/>
              <a:t>qué</a:t>
            </a:r>
            <a:r>
              <a:rPr lang="en-US" sz="4400" dirty="0"/>
              <a:t> </a:t>
            </a:r>
            <a:r>
              <a:rPr lang="en-US" sz="4400" dirty="0" err="1"/>
              <a:t>esto</a:t>
            </a:r>
            <a:r>
              <a:rPr lang="en-US" sz="4400" dirty="0"/>
              <a:t> </a:t>
            </a:r>
            <a:r>
              <a:rPr lang="en-US" sz="4400" dirty="0" err="1"/>
              <a:t>funciona</a:t>
            </a:r>
            <a:r>
              <a:rPr lang="en-US" sz="4400" dirty="0"/>
              <a:t>?</a:t>
            </a:r>
          </a:p>
        </p:txBody>
      </p:sp>
      <p:sp>
        <p:nvSpPr>
          <p:cNvPr id="14" name="AutoShape 14"/>
          <p:cNvSpPr/>
          <p:nvPr/>
        </p:nvSpPr>
        <p:spPr>
          <a:xfrm>
            <a:off x="1798860" y="2599182"/>
            <a:ext cx="1553895" cy="324000"/>
          </a:xfrm>
          <a:prstGeom prst="roundRect">
            <a:avLst>
              <a:gd name="adj" fmla="val 50000"/>
            </a:avLst>
          </a:prstGeom>
          <a:solidFill>
            <a:srgbClr val="F0F0F0"/>
          </a:solidFill>
          <a:ln cap="flat" cmpd="sng">
            <a:prstDash val="solid"/>
          </a:ln>
        </p:spPr>
        <p:txBody>
          <a:bodyPr vert="horz" lIns="91440" tIns="45720" rIns="91440" bIns="45720" anchor="ctr">
            <a:normAutofit fontScale="62500" lnSpcReduction="20000"/>
          </a:bodyPr>
          <a:lstStyle/>
          <a:p>
            <a:pPr marL="0" algn="ctr"/>
            <a:endParaRPr/>
          </a:p>
        </p:txBody>
      </p:sp>
      <p:sp>
        <p:nvSpPr>
          <p:cNvPr id="16" name="AutoShape 16"/>
          <p:cNvSpPr/>
          <p:nvPr/>
        </p:nvSpPr>
        <p:spPr>
          <a:xfrm>
            <a:off x="8287287" y="2434115"/>
            <a:ext cx="1553895" cy="324000"/>
          </a:xfrm>
          <a:prstGeom prst="roundRect">
            <a:avLst>
              <a:gd name="adj" fmla="val 50000"/>
            </a:avLst>
          </a:prstGeom>
          <a:solidFill>
            <a:srgbClr val="F0F0F0"/>
          </a:solidFill>
          <a:ln cap="flat" cmpd="sng">
            <a:prstDash val="solid"/>
          </a:ln>
        </p:spPr>
        <p:txBody>
          <a:bodyPr vert="horz" lIns="91440" tIns="45720" rIns="91440" bIns="45720" anchor="ctr">
            <a:normAutofit fontScale="62500" lnSpcReduction="20000"/>
          </a:bodyPr>
          <a:lstStyle/>
          <a:p>
            <a:pPr marL="0" algn="ctr"/>
            <a:endParaRPr/>
          </a:p>
        </p:txBody>
      </p:sp>
      <p:sp>
        <p:nvSpPr>
          <p:cNvPr id="17" name="TextBox 17"/>
          <p:cNvSpPr txBox="1"/>
          <p:nvPr/>
        </p:nvSpPr>
        <p:spPr>
          <a:xfrm>
            <a:off x="7101158" y="2334655"/>
            <a:ext cx="4383339" cy="707886"/>
          </a:xfrm>
          <a:prstGeom prst="rect">
            <a:avLst/>
          </a:prstGeom>
          <a:noFill/>
        </p:spPr>
        <p:txBody>
          <a:bodyPr vert="horz" wrap="square" lIns="91440" tIns="45720" rIns="91440" bIns="45720" rtlCol="0" anchor="t">
            <a:spAutoFit/>
          </a:bodyPr>
          <a:lstStyle/>
          <a:p>
            <a:pPr algn="ctr">
              <a:defRPr/>
            </a:pPr>
            <a:r>
              <a:rPr lang="en-US" sz="4000" dirty="0"/>
              <a:t>OTRAS COMPAÑÍAS</a:t>
            </a:r>
          </a:p>
        </p:txBody>
      </p:sp>
      <p:sp>
        <p:nvSpPr>
          <p:cNvPr id="20" name="AutoShape 20"/>
          <p:cNvSpPr/>
          <p:nvPr/>
        </p:nvSpPr>
        <p:spPr>
          <a:xfrm>
            <a:off x="288457" y="3165388"/>
            <a:ext cx="5165248" cy="1350563"/>
          </a:xfrm>
          <a:prstGeom prst="rect">
            <a:avLst/>
          </a:prstGeom>
        </p:spPr>
        <p:txBody>
          <a:bodyPr vert="horz" wrap="square" lIns="91440" tIns="45720" rIns="91440" bIns="45720" anchor="t">
            <a:spAutoFit/>
          </a:bodyPr>
          <a:lstStyle/>
          <a:p>
            <a:pPr algn="ctr">
              <a:lnSpc>
                <a:spcPct val="150000"/>
              </a:lnSpc>
            </a:pPr>
            <a:r>
              <a:rPr lang="en-US" altLang="zh-CN" sz="1400" dirty="0">
                <a:latin typeface="微软雅黑"/>
                <a:ea typeface="微软雅黑"/>
              </a:rPr>
              <a:t> </a:t>
            </a:r>
            <a:r>
              <a:rPr lang="es-ES" sz="1400" dirty="0"/>
              <a:t>El modelo de negocio está basado en un concepto probado por compañías que han transformado el uso de membresías en ingresos sólidos, sin depender del consumo, pero con una manera única de recompensar a los miembros.</a:t>
            </a:r>
            <a:endParaRPr lang="zh-CN" altLang="en-US" sz="1400" b="0" i="0" u="none" baseline="0" dirty="0">
              <a:latin typeface="微软雅黑"/>
              <a:ea typeface="微软雅黑"/>
            </a:endParaRPr>
          </a:p>
        </p:txBody>
      </p:sp>
      <p:sp>
        <p:nvSpPr>
          <p:cNvPr id="24" name="AutoShape 24"/>
          <p:cNvSpPr/>
          <p:nvPr/>
        </p:nvSpPr>
        <p:spPr>
          <a:xfrm>
            <a:off x="7399185" y="3197840"/>
            <a:ext cx="2752566" cy="1350563"/>
          </a:xfrm>
          <a:prstGeom prst="rect">
            <a:avLst/>
          </a:prstGeom>
        </p:spPr>
        <p:txBody>
          <a:bodyPr vert="horz" wrap="square" lIns="91440" tIns="45720" rIns="91440" bIns="45720" anchor="t">
            <a:spAutoFit/>
          </a:bodyPr>
          <a:lstStyle/>
          <a:p>
            <a:pPr algn="ctr">
              <a:lnSpc>
                <a:spcPct val="150000"/>
              </a:lnSpc>
            </a:pPr>
            <a:r>
              <a:rPr lang="en-US" altLang="zh-CN" sz="1400" dirty="0">
                <a:latin typeface="微软雅黑"/>
                <a:ea typeface="微软雅黑"/>
              </a:rPr>
              <a:t> </a:t>
            </a:r>
            <a:r>
              <a:rPr lang="es-ES" sz="1400" dirty="0"/>
              <a:t>Otras compañías siguen usando métodos tradicionales, los cuales hacen que los procesos sean más complicados</a:t>
            </a:r>
            <a:endParaRPr lang="zh-CN" altLang="en-US" sz="1400" b="0" i="0" u="none" baseline="0" dirty="0">
              <a:solidFill>
                <a:srgbClr val="FFFFFF">
                  <a:lumMod val="95000"/>
                </a:srgbClr>
              </a:solidFill>
              <a:latin typeface="微软雅黑"/>
              <a:ea typeface="微软雅黑"/>
            </a:endParaRPr>
          </a:p>
        </p:txBody>
      </p:sp>
      <p:sp>
        <p:nvSpPr>
          <p:cNvPr id="9" name="Freeform 4">
            <a:extLst>
              <a:ext uri="{FF2B5EF4-FFF2-40B4-BE49-F238E27FC236}">
                <a16:creationId xmlns:a16="http://schemas.microsoft.com/office/drawing/2014/main" id="{E40E3479-0DB4-639C-CB88-507504AD7022}"/>
              </a:ext>
            </a:extLst>
          </p:cNvPr>
          <p:cNvSpPr/>
          <p:nvPr/>
        </p:nvSpPr>
        <p:spPr>
          <a:xfrm rot="5400000">
            <a:off x="3394980" y="4159926"/>
            <a:ext cx="4734057" cy="190520"/>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2" name="Freeform 5">
            <a:extLst>
              <a:ext uri="{FF2B5EF4-FFF2-40B4-BE49-F238E27FC236}">
                <a16:creationId xmlns:a16="http://schemas.microsoft.com/office/drawing/2014/main" id="{A08497AA-FD04-CC9E-D7DE-B4ECDB3C4256}"/>
              </a:ext>
            </a:extLst>
          </p:cNvPr>
          <p:cNvSpPr/>
          <p:nvPr/>
        </p:nvSpPr>
        <p:spPr>
          <a:xfrm rot="10800000">
            <a:off x="5719210" y="2106367"/>
            <a:ext cx="138059" cy="4515843"/>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8" name="TextBox 10">
            <a:extLst>
              <a:ext uri="{FF2B5EF4-FFF2-40B4-BE49-F238E27FC236}">
                <a16:creationId xmlns:a16="http://schemas.microsoft.com/office/drawing/2014/main" id="{7E3E4494-1B13-9861-A6F7-601337BB6734}"/>
              </a:ext>
            </a:extLst>
          </p:cNvPr>
          <p:cNvSpPr txBox="1"/>
          <p:nvPr/>
        </p:nvSpPr>
        <p:spPr>
          <a:xfrm>
            <a:off x="1640694" y="815103"/>
            <a:ext cx="5943600" cy="769441"/>
          </a:xfrm>
          <a:prstGeom prst="rect">
            <a:avLst/>
          </a:prstGeom>
          <a:noFill/>
        </p:spPr>
        <p:txBody>
          <a:bodyPr vert="horz" wrap="square" lIns="91440" tIns="45720" rIns="91440" bIns="45720" rtlCol="0" anchor="t">
            <a:spAutoFit/>
          </a:bodyPr>
          <a:lstStyle/>
          <a:p>
            <a:pPr algn="ctr">
              <a:defRPr/>
            </a:pPr>
            <a:r>
              <a:rPr lang="en-US" sz="4400" dirty="0">
                <a:latin typeface="微软雅黑"/>
                <a:ea typeface="微软雅黑"/>
              </a:rPr>
              <a:t> </a:t>
            </a:r>
            <a:r>
              <a:rPr lang="en-US" sz="4400" dirty="0" err="1"/>
              <a:t>Visualiza</a:t>
            </a:r>
            <a:endParaRPr lang="en-US" sz="4400" dirty="0"/>
          </a:p>
        </p:txBody>
      </p:sp>
      <p:sp>
        <p:nvSpPr>
          <p:cNvPr id="19" name="AutoShape 35">
            <a:extLst>
              <a:ext uri="{FF2B5EF4-FFF2-40B4-BE49-F238E27FC236}">
                <a16:creationId xmlns:a16="http://schemas.microsoft.com/office/drawing/2014/main" id="{B3AE5CC2-33E5-1F40-B577-A4F40676D99C}"/>
              </a:ext>
            </a:extLst>
          </p:cNvPr>
          <p:cNvSpPr/>
          <p:nvPr/>
        </p:nvSpPr>
        <p:spPr>
          <a:xfrm>
            <a:off x="7462855" y="560744"/>
            <a:ext cx="2625227"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Es</a:t>
            </a:r>
            <a:r>
              <a:rPr lang="en-US" altLang="zh-CN" sz="6600" b="1" dirty="0">
                <a:solidFill>
                  <a:schemeClr val="accent1">
                    <a:lumMod val="75000"/>
                  </a:schemeClr>
                </a:solidFill>
                <a:latin typeface="微软雅黑"/>
                <a:ea typeface="微软雅黑"/>
              </a:rPr>
              <a:t>t</a:t>
            </a:r>
            <a:r>
              <a:rPr lang="en-US" altLang="zh-CN" sz="6600" b="1" dirty="0">
                <a:solidFill>
                  <a:schemeClr val="tx1">
                    <a:lumMod val="65000"/>
                    <a:lumOff val="35000"/>
                  </a:schemeClr>
                </a:solidFill>
                <a:latin typeface="微软雅黑"/>
                <a:ea typeface="微软雅黑"/>
              </a:rPr>
              <a:t>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22" name="Picture 21">
            <a:extLst>
              <a:ext uri="{FF2B5EF4-FFF2-40B4-BE49-F238E27FC236}">
                <a16:creationId xmlns:a16="http://schemas.microsoft.com/office/drawing/2014/main" id="{5251CC9D-03F0-EF6B-B6A0-97FC03488D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550684" y="1222221"/>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5E4A1746-91F4-1F2B-B64D-D1A954F8C9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376714" y="1472338"/>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2E642317-CA15-0A20-EBC1-19F154379CA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70081" y="1681454"/>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7C476181-FAF7-A3A0-0EBA-EF7176921B5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82664" y="1223520"/>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5F7E6155-EE79-262E-7486-C72D0329F6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38228" y="14127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4C6129E6-A80E-F35B-CE96-C8E3C0CA43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71416" y="1622113"/>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663C543-C247-0A24-42D0-4DA218574E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064116" y="732068"/>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1479E2A8-13C3-C225-F069-19F22EDC4E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90146" y="982185"/>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85051EF8-44DA-9693-FFE7-EC52F6742C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983513" y="1191301"/>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7274BA8B-C09D-2875-3D13-350FCF420B0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796096" y="614830"/>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4B3D26ED-1B75-2137-14A0-F219699B4D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651660" y="922568"/>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B014355B-CE94-CE55-A229-D508DB4FD5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784848" y="1131960"/>
            <a:ext cx="1684194" cy="456083"/>
          </a:xfrm>
          <a:prstGeom prst="rect">
            <a:avLst/>
          </a:prstGeom>
          <a:ln>
            <a:noFill/>
          </a:ln>
          <a:effectLst>
            <a:softEdge rad="112500"/>
          </a:effectLst>
        </p:spPr>
      </p:pic>
      <p:sp>
        <p:nvSpPr>
          <p:cNvPr id="8" name="TextBox 17">
            <a:extLst>
              <a:ext uri="{FF2B5EF4-FFF2-40B4-BE49-F238E27FC236}">
                <a16:creationId xmlns:a16="http://schemas.microsoft.com/office/drawing/2014/main" id="{EFEBB30A-3132-F55F-E771-AA3F34ABDC06}"/>
              </a:ext>
            </a:extLst>
          </p:cNvPr>
          <p:cNvSpPr txBox="1"/>
          <p:nvPr/>
        </p:nvSpPr>
        <p:spPr>
          <a:xfrm>
            <a:off x="884717" y="2425958"/>
            <a:ext cx="4383339" cy="707886"/>
          </a:xfrm>
          <a:prstGeom prst="rect">
            <a:avLst/>
          </a:prstGeom>
          <a:noFill/>
        </p:spPr>
        <p:txBody>
          <a:bodyPr vert="horz" wrap="square" lIns="91440" tIns="45720" rIns="91440" bIns="45720" rtlCol="0" anchor="t">
            <a:spAutoFit/>
          </a:bodyPr>
          <a:lstStyle/>
          <a:p>
            <a:pPr algn="ctr">
              <a:defRPr/>
            </a:pPr>
            <a:r>
              <a:rPr lang="en-US" sz="4000" dirty="0"/>
              <a:t>LIVEGOOD</a:t>
            </a:r>
          </a:p>
        </p:txBody>
      </p:sp>
      <p:sp>
        <p:nvSpPr>
          <p:cNvPr id="11" name="Freeform 5">
            <a:extLst>
              <a:ext uri="{FF2B5EF4-FFF2-40B4-BE49-F238E27FC236}">
                <a16:creationId xmlns:a16="http://schemas.microsoft.com/office/drawing/2014/main" id="{F3D78A94-2D4C-70B9-62DF-C50CE9F9126A}"/>
              </a:ext>
            </a:extLst>
          </p:cNvPr>
          <p:cNvSpPr/>
          <p:nvPr/>
        </p:nvSpPr>
        <p:spPr>
          <a:xfrm rot="20625691">
            <a:off x="9748689" y="5426372"/>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CAC1B40F-ADD0-91E9-5558-3FA8478E106F}"/>
              </a:ext>
            </a:extLst>
          </p:cNvPr>
          <p:cNvSpPr/>
          <p:nvPr/>
        </p:nvSpPr>
        <p:spPr>
          <a:xfrm rot="21078393">
            <a:off x="9898507" y="5412210"/>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1" name="Freeform 5">
            <a:extLst>
              <a:ext uri="{FF2B5EF4-FFF2-40B4-BE49-F238E27FC236}">
                <a16:creationId xmlns:a16="http://schemas.microsoft.com/office/drawing/2014/main" id="{13E46307-E2B7-414D-D3A6-E452C951A816}"/>
              </a:ext>
            </a:extLst>
          </p:cNvPr>
          <p:cNvSpPr/>
          <p:nvPr/>
        </p:nvSpPr>
        <p:spPr>
          <a:xfrm rot="20625691">
            <a:off x="10014020" y="5695183"/>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3" name="Freeform 7">
            <a:extLst>
              <a:ext uri="{FF2B5EF4-FFF2-40B4-BE49-F238E27FC236}">
                <a16:creationId xmlns:a16="http://schemas.microsoft.com/office/drawing/2014/main" id="{69874AA9-C9B1-B07E-2230-40C3BD1F6CA2}"/>
              </a:ext>
            </a:extLst>
          </p:cNvPr>
          <p:cNvSpPr/>
          <p:nvPr/>
        </p:nvSpPr>
        <p:spPr>
          <a:xfrm rot="9594628">
            <a:off x="9862584" y="5516812"/>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30" name="Freeform 5">
            <a:extLst>
              <a:ext uri="{FF2B5EF4-FFF2-40B4-BE49-F238E27FC236}">
                <a16:creationId xmlns:a16="http://schemas.microsoft.com/office/drawing/2014/main" id="{A4FB5441-2C05-B496-872E-702FCA89FF5A}"/>
              </a:ext>
            </a:extLst>
          </p:cNvPr>
          <p:cNvSpPr/>
          <p:nvPr/>
        </p:nvSpPr>
        <p:spPr>
          <a:xfrm rot="20625691">
            <a:off x="439202" y="1219875"/>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7" name="Freeform 7">
            <a:extLst>
              <a:ext uri="{FF2B5EF4-FFF2-40B4-BE49-F238E27FC236}">
                <a16:creationId xmlns:a16="http://schemas.microsoft.com/office/drawing/2014/main" id="{BB35642A-6DEC-7F73-3773-0F7F251FEE20}"/>
              </a:ext>
            </a:extLst>
          </p:cNvPr>
          <p:cNvSpPr/>
          <p:nvPr/>
        </p:nvSpPr>
        <p:spPr>
          <a:xfrm rot="21078393">
            <a:off x="589020" y="1205713"/>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8" name="Freeform 5">
            <a:extLst>
              <a:ext uri="{FF2B5EF4-FFF2-40B4-BE49-F238E27FC236}">
                <a16:creationId xmlns:a16="http://schemas.microsoft.com/office/drawing/2014/main" id="{EF0A7CFA-CA8C-B4C0-81B9-B3EA8A41D739}"/>
              </a:ext>
            </a:extLst>
          </p:cNvPr>
          <p:cNvSpPr/>
          <p:nvPr/>
        </p:nvSpPr>
        <p:spPr>
          <a:xfrm rot="20625691">
            <a:off x="704533" y="1488686"/>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9" name="Freeform 7">
            <a:extLst>
              <a:ext uri="{FF2B5EF4-FFF2-40B4-BE49-F238E27FC236}">
                <a16:creationId xmlns:a16="http://schemas.microsoft.com/office/drawing/2014/main" id="{5883D16A-8379-17D8-37DF-A7F63879C9FB}"/>
              </a:ext>
            </a:extLst>
          </p:cNvPr>
          <p:cNvSpPr/>
          <p:nvPr/>
        </p:nvSpPr>
        <p:spPr>
          <a:xfrm rot="9594628">
            <a:off x="553097" y="1310315"/>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0"/>
                                        </p:tgtEl>
                                      </p:cBhvr>
                                    </p:animEffect>
                                    <p:set>
                                      <p:cBhvr>
                                        <p:cTn id="7" dur="1" fill="hold">
                                          <p:stCondLst>
                                            <p:cond delay="0"/>
                                          </p:stCondLst>
                                        </p:cTn>
                                        <p:tgtEl>
                                          <p:spTgt spid="10"/>
                                        </p:tgtEl>
                                        <p:attrNameLst>
                                          <p:attrName>style.visibility</p:attrName>
                                        </p:attrNameLst>
                                      </p:cBhvr>
                                      <p:to>
                                        <p:strVal val="visible"/>
                                      </p:to>
                                    </p:set>
                                  </p:childTnLst>
                                </p:cTn>
                              </p:par>
                              <p:par>
                                <p:cTn id="8" presetID="42" presetClass="entr" presetSubtype="0" fill="hold" grpId="0" nodeType="withEffect">
                                  <p:stCondLst>
                                    <p:cond delay="0"/>
                                  </p:stCondLst>
                                  <p:childTnLst>
                                    <p:anim calcmode="lin" valueType="num">
                                      <p:cBhvr>
                                        <p:cTn id="9" dur="1000" fill="hold"/>
                                        <p:tgtEl>
                                          <p:spTgt spid="14"/>
                                        </p:tgtEl>
                                        <p:attrNameLst>
                                          <p:attrName>ppt_x</p:attrName>
                                        </p:attrNameLst>
                                      </p:cBhvr>
                                      <p:tavLst>
                                        <p:tav tm="0">
                                          <p:val>
                                            <p:strVal val="#ppt_x"/>
                                          </p:val>
                                        </p:tav>
                                        <p:tav tm="100000">
                                          <p:val>
                                            <p:strVal val="#ppt_x"/>
                                          </p:val>
                                        </p:tav>
                                      </p:tavLst>
                                    </p:anim>
                                    <p:anim calcmode="lin" valueType="num">
                                      <p:cBhvr>
                                        <p:cTn id="10" dur="1000" fill="hold"/>
                                        <p:tgtEl>
                                          <p:spTgt spid="14"/>
                                        </p:tgtEl>
                                        <p:attrNameLst>
                                          <p:attrName>ppt_y</p:attrName>
                                        </p:attrNameLst>
                                      </p:cBhvr>
                                      <p:tavLst>
                                        <p:tav tm="0">
                                          <p:val>
                                            <p:strVal val="#ppt_y+.1"/>
                                          </p:val>
                                        </p:tav>
                                        <p:tav tm="100000">
                                          <p:val>
                                            <p:strVal val="#ppt_y"/>
                                          </p:val>
                                        </p:tav>
                                      </p:tavLst>
                                    </p:anim>
                                    <p:animEffect transition="in" filter="fade">
                                      <p:cBhvr>
                                        <p:cTn id="11" dur="1000"/>
                                        <p:tgtEl>
                                          <p:spTgt spid="14"/>
                                        </p:tgtEl>
                                      </p:cBhvr>
                                    </p:animEffect>
                                    <p:set>
                                      <p:cBhvr>
                                        <p:cTn id="12" dur="1" fill="hold">
                                          <p:stCondLst>
                                            <p:cond delay="0"/>
                                          </p:stCondLst>
                                        </p:cTn>
                                        <p:tgtEl>
                                          <p:spTgt spid="14"/>
                                        </p:tgtEl>
                                        <p:attrNameLst>
                                          <p:attrName>style.visibility</p:attrName>
                                        </p:attrNameLst>
                                      </p:cBhvr>
                                      <p:to>
                                        <p:strVal val="visible"/>
                                      </p:to>
                                    </p:set>
                                  </p:childTnLst>
                                </p:cTn>
                              </p:par>
                              <p:par>
                                <p:cTn id="13" presetID="42" presetClass="entr" presetSubtype="0" fill="hold" grpId="0" nodeType="withEffect">
                                  <p:stCondLst>
                                    <p:cond delay="0"/>
                                  </p:stCondLst>
                                  <p:childTnLs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animEffect transition="in" filter="fade">
                                      <p:cBhvr>
                                        <p:cTn id="16" dur="1000"/>
                                        <p:tgtEl>
                                          <p:spTgt spid="16"/>
                                        </p:tgtEl>
                                      </p:cBhvr>
                                    </p:animEffect>
                                    <p:set>
                                      <p:cBhvr>
                                        <p:cTn id="17" dur="1" fill="hold">
                                          <p:stCondLst>
                                            <p:cond delay="0"/>
                                          </p:stCondLst>
                                        </p:cTn>
                                        <p:tgtEl>
                                          <p:spTgt spid="16"/>
                                        </p:tgtEl>
                                        <p:attrNameLst>
                                          <p:attrName>style.visibility</p:attrName>
                                        </p:attrNameLst>
                                      </p:cBhvr>
                                      <p:to>
                                        <p:strVal val="visible"/>
                                      </p:to>
                                    </p:set>
                                  </p:childTnLst>
                                </p:cTn>
                              </p:par>
                              <p:par>
                                <p:cTn id="18" presetID="42" presetClass="entr" presetSubtype="0" fill="hold" grpId="0" nodeType="withEffect">
                                  <p:stCondLst>
                                    <p:cond delay="0"/>
                                  </p:stCondLst>
                                  <p:childTnLs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animEffect transition="in" filter="fade">
                                      <p:cBhvr>
                                        <p:cTn id="21" dur="1000"/>
                                        <p:tgtEl>
                                          <p:spTgt spid="17"/>
                                        </p:tgtEl>
                                      </p:cBhvr>
                                    </p:animEffect>
                                    <p:set>
                                      <p:cBhvr>
                                        <p:cTn id="22" dur="1" fill="hold">
                                          <p:stCondLst>
                                            <p:cond delay="0"/>
                                          </p:stCondLst>
                                        </p:cTn>
                                        <p:tgtEl>
                                          <p:spTgt spid="17"/>
                                        </p:tgtEl>
                                        <p:attrNameLst>
                                          <p:attrName>style.visibility</p:attrName>
                                        </p:attrNameLst>
                                      </p:cBhvr>
                                      <p:to>
                                        <p:strVal val="visible"/>
                                      </p:to>
                                    </p:set>
                                  </p:childTnLst>
                                </p:cTn>
                              </p:par>
                              <p:par>
                                <p:cTn id="23" presetID="10" presetClass="entr" presetSubtype="0" fill="hold" nodeType="withEffect">
                                  <p:stCondLst>
                                    <p:cond delay="0"/>
                                  </p:stCondLst>
                                  <p:childTnLst>
                                    <p:animEffect transition="in" filter="fade">
                                      <p:cBhvr>
                                        <p:cTn id="24" dur="500"/>
                                        <p:tgtEl>
                                          <p:spTgt spid="2"/>
                                        </p:tgtEl>
                                      </p:cBhvr>
                                    </p:animEffect>
                                    <p:set>
                                      <p:cBhvr>
                                        <p:cTn id="25" dur="1" fill="hold">
                                          <p:stCondLst>
                                            <p:cond delay="0"/>
                                          </p:stCondLst>
                                        </p:cTn>
                                        <p:tgtEl>
                                          <p:spTgt spid="2"/>
                                        </p:tgtEl>
                                        <p:attrNameLst>
                                          <p:attrName>style.visibility</p:attrName>
                                        </p:attrNameLst>
                                      </p:cBhvr>
                                      <p:to>
                                        <p:strVal val="visible"/>
                                      </p:to>
                                    </p:set>
                                  </p:childTnLst>
                                </p:cTn>
                              </p:par>
                              <p:par>
                                <p:cTn id="26" presetID="2" presetClass="entr" presetSubtype="4" fill="hold" grpId="0" nodeType="withEffect">
                                  <p:stCondLst>
                                    <p:cond delay="0"/>
                                  </p:stCondLst>
                                  <p:childTnLs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set>
                                      <p:cBhvr>
                                        <p:cTn id="29" dur="1" fill="hold">
                                          <p:stCondLst>
                                            <p:cond delay="0"/>
                                          </p:stCondLst>
                                        </p:cTn>
                                        <p:tgtEl>
                                          <p:spTgt spid="20"/>
                                        </p:tgtEl>
                                        <p:attrNameLst>
                                          <p:attrName>style.visibility</p:attrName>
                                        </p:attrNameLst>
                                      </p:cBhvr>
                                      <p:to>
                                        <p:strVal val="visible"/>
                                      </p:to>
                                    </p:set>
                                  </p:childTnLst>
                                </p:cTn>
                              </p:par>
                              <p:par>
                                <p:cTn id="30" presetID="2" presetClass="entr" presetSubtype="4" fill="hold" grpId="0" nodeType="withEffect">
                                  <p:stCondLst>
                                    <p:cond delay="0"/>
                                  </p:stCondLst>
                                  <p:childTnLs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set>
                                      <p:cBhvr>
                                        <p:cTn id="33" dur="1" fill="hold">
                                          <p:stCondLst>
                                            <p:cond delay="0"/>
                                          </p:stCondLst>
                                        </p:cTn>
                                        <p:tgtEl>
                                          <p:spTgt spid="24"/>
                                        </p:tgtEl>
                                        <p:attrNameLst>
                                          <p:attrName>style.visibility</p:attrName>
                                        </p:attrNameLst>
                                      </p:cBhvr>
                                      <p:to>
                                        <p:strVal val="visible"/>
                                      </p:to>
                                    </p:set>
                                  </p:childTnLst>
                                </p:cTn>
                              </p:par>
                              <p:par>
                                <p:cTn id="34" presetID="2" presetClass="entr" presetSubtype="9" decel="62000" fill="hold" grpId="0" nodeType="withEffect">
                                  <p:stCondLst>
                                    <p:cond delay="0"/>
                                  </p:stCondLst>
                                  <p:childTnLst>
                                    <p:anim calcmode="lin" valueType="num">
                                      <p:cBhvr additive="base">
                                        <p:cTn id="35" dur="1000" fill="hold"/>
                                        <p:tgtEl>
                                          <p:spTgt spid="9"/>
                                        </p:tgtEl>
                                        <p:attrNameLst>
                                          <p:attrName>ppt_x</p:attrName>
                                        </p:attrNameLst>
                                      </p:cBhvr>
                                      <p:tavLst>
                                        <p:tav tm="0">
                                          <p:val>
                                            <p:strVal val="0-#ppt_w/2"/>
                                          </p:val>
                                        </p:tav>
                                        <p:tav tm="100000">
                                          <p:val>
                                            <p:strVal val="#ppt_x"/>
                                          </p:val>
                                        </p:tav>
                                      </p:tavLst>
                                    </p:anim>
                                    <p:anim calcmode="lin" valueType="num">
                                      <p:cBhvr additive="base">
                                        <p:cTn id="36" dur="1000" fill="hold"/>
                                        <p:tgtEl>
                                          <p:spTgt spid="9"/>
                                        </p:tgtEl>
                                        <p:attrNameLst>
                                          <p:attrName>ppt_y</p:attrName>
                                        </p:attrNameLst>
                                      </p:cBhvr>
                                      <p:tavLst>
                                        <p:tav tm="0">
                                          <p:val>
                                            <p:strVal val="0-#ppt_h/2"/>
                                          </p:val>
                                        </p:tav>
                                        <p:tav tm="100000">
                                          <p:val>
                                            <p:strVal val="#ppt_y"/>
                                          </p:val>
                                        </p:tav>
                                      </p:tavLst>
                                    </p:anim>
                                    <p:set>
                                      <p:cBhvr>
                                        <p:cTn id="37" dur="1" fill="hold">
                                          <p:stCondLst>
                                            <p:cond delay="0"/>
                                          </p:stCondLst>
                                        </p:cTn>
                                        <p:tgtEl>
                                          <p:spTgt spid="9"/>
                                        </p:tgtEl>
                                        <p:attrNameLst>
                                          <p:attrName>style.visibility</p:attrName>
                                        </p:attrNameLst>
                                      </p:cBhvr>
                                      <p:to>
                                        <p:strVal val="visible"/>
                                      </p:to>
                                    </p:set>
                                  </p:childTnLst>
                                </p:cTn>
                              </p:par>
                              <p:par>
                                <p:cTn id="38" presetID="2" presetClass="entr" presetSubtype="6" decel="62000" fill="hold" grpId="0" nodeType="withEffect">
                                  <p:stCondLst>
                                    <p:cond delay="0"/>
                                  </p:stCondLst>
                                  <p:childTnLst>
                                    <p:anim calcmode="lin" valueType="num">
                                      <p:cBhvr additive="base">
                                        <p:cTn id="39" dur="1000" fill="hold"/>
                                        <p:tgtEl>
                                          <p:spTgt spid="12"/>
                                        </p:tgtEl>
                                        <p:attrNameLst>
                                          <p:attrName>ppt_x</p:attrName>
                                        </p:attrNameLst>
                                      </p:cBhvr>
                                      <p:tavLst>
                                        <p:tav tm="0">
                                          <p:val>
                                            <p:strVal val="1+#ppt_w/2"/>
                                          </p:val>
                                        </p:tav>
                                        <p:tav tm="100000">
                                          <p:val>
                                            <p:strVal val="#ppt_x"/>
                                          </p:val>
                                        </p:tav>
                                      </p:tavLst>
                                    </p:anim>
                                    <p:anim calcmode="lin" valueType="num">
                                      <p:cBhvr additive="base">
                                        <p:cTn id="40" dur="1000" fill="hold"/>
                                        <p:tgtEl>
                                          <p:spTgt spid="12"/>
                                        </p:tgtEl>
                                        <p:attrNameLst>
                                          <p:attrName>ppt_y</p:attrName>
                                        </p:attrNameLst>
                                      </p:cBhvr>
                                      <p:tavLst>
                                        <p:tav tm="0">
                                          <p:val>
                                            <p:strVal val="1+#ppt_h/2"/>
                                          </p:val>
                                        </p:tav>
                                        <p:tav tm="100000">
                                          <p:val>
                                            <p:strVal val="#ppt_y"/>
                                          </p:val>
                                        </p:tav>
                                      </p:tavLst>
                                    </p:anim>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1000"/>
                            </p:stCondLst>
                            <p:childTnLst>
                              <p:par>
                                <p:cTn id="43" presetID="9" presetClass="entr" presetSubtype="0" fill="hold" grpId="0" nodeType="afterEffect">
                                  <p:stCondLst>
                                    <p:cond delay="0"/>
                                  </p:stCondLst>
                                  <p:childTnLst>
                                    <p:animEffect transition="in" filter="dissolve">
                                      <p:cBhvr>
                                        <p:cTn id="44" dur="500"/>
                                        <p:tgtEl>
                                          <p:spTgt spid="18"/>
                                        </p:tgtEl>
                                      </p:cBhvr>
                                    </p:animEffect>
                                    <p:set>
                                      <p:cBhvr>
                                        <p:cTn id="45" dur="1" fill="hold">
                                          <p:stCondLst>
                                            <p:cond delay="0"/>
                                          </p:stCondLst>
                                        </p:cTn>
                                        <p:tgtEl>
                                          <p:spTgt spid="18"/>
                                        </p:tgtEl>
                                        <p:attrNameLst>
                                          <p:attrName>style.visibility</p:attrName>
                                        </p:attrNameLst>
                                      </p:cBhvr>
                                      <p:to>
                                        <p:strVal val="visible"/>
                                      </p:to>
                                    </p:set>
                                  </p:childTnLst>
                                </p:cTn>
                              </p:par>
                              <p:par>
                                <p:cTn id="46" presetID="42" presetClass="entr" presetSubtype="0" fill="hold" grpId="0" nodeType="withEffect">
                                  <p:stCondLst>
                                    <p:cond delay="0"/>
                                  </p:stCondLst>
                                  <p:childTnLs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animEffect transition="in" filter="fade">
                                      <p:cBhvr>
                                        <p:cTn id="49" dur="1000"/>
                                        <p:tgtEl>
                                          <p:spTgt spid="8"/>
                                        </p:tgtEl>
                                      </p:cBhvr>
                                    </p:animEffect>
                                    <p:set>
                                      <p:cBhvr>
                                        <p:cTn id="50" dur="1" fill="hold">
                                          <p:stCondLst>
                                            <p:cond delay="0"/>
                                          </p:stCondLst>
                                        </p:cTn>
                                        <p:tgtEl>
                                          <p:spTgt spid="8"/>
                                        </p:tgtEl>
                                        <p:attrNameLst>
                                          <p:attrName>style.visibility</p:attrName>
                                        </p:attrNameLst>
                                      </p:cBhvr>
                                      <p:to>
                                        <p:strVal val="visible"/>
                                      </p:to>
                                    </p:set>
                                  </p:childTnLst>
                                </p:cTn>
                              </p:par>
                              <p:par>
                                <p:cTn id="51" presetID="2" presetClass="entr" presetSubtype="3" decel="62000" fill="hold" grpId="0" nodeType="withEffect">
                                  <p:stCondLst>
                                    <p:cond delay="0"/>
                                  </p:stCondLst>
                                  <p:childTnLst>
                                    <p:anim calcmode="lin" valueType="num">
                                      <p:cBhvr additive="base">
                                        <p:cTn id="52" dur="1000" fill="hold"/>
                                        <p:tgtEl>
                                          <p:spTgt spid="13"/>
                                        </p:tgtEl>
                                        <p:attrNameLst>
                                          <p:attrName>ppt_x</p:attrName>
                                        </p:attrNameLst>
                                      </p:cBhvr>
                                      <p:tavLst>
                                        <p:tav tm="0">
                                          <p:val>
                                            <p:strVal val="1+#ppt_w/2"/>
                                          </p:val>
                                        </p:tav>
                                        <p:tav tm="100000">
                                          <p:val>
                                            <p:strVal val="#ppt_x"/>
                                          </p:val>
                                        </p:tav>
                                      </p:tavLst>
                                    </p:anim>
                                    <p:anim calcmode="lin" valueType="num">
                                      <p:cBhvr additive="base">
                                        <p:cTn id="53" dur="1000" fill="hold"/>
                                        <p:tgtEl>
                                          <p:spTgt spid="13"/>
                                        </p:tgtEl>
                                        <p:attrNameLst>
                                          <p:attrName>ppt_y</p:attrName>
                                        </p:attrNameLst>
                                      </p:cBhvr>
                                      <p:tavLst>
                                        <p:tav tm="0">
                                          <p:val>
                                            <p:strVal val="0-#ppt_h/2"/>
                                          </p:val>
                                        </p:tav>
                                        <p:tav tm="100000">
                                          <p:val>
                                            <p:strVal val="#ppt_y"/>
                                          </p:val>
                                        </p:tav>
                                      </p:tavLst>
                                    </p:anim>
                                    <p:set>
                                      <p:cBhvr>
                                        <p:cTn id="54" dur="1" fill="hold">
                                          <p:stCondLst>
                                            <p:cond delay="0"/>
                                          </p:stCondLst>
                                        </p:cTn>
                                        <p:tgtEl>
                                          <p:spTgt spid="13"/>
                                        </p:tgtEl>
                                        <p:attrNameLst>
                                          <p:attrName>style.visibility</p:attrName>
                                        </p:attrNameLst>
                                      </p:cBhvr>
                                      <p:to>
                                        <p:strVal val="visible"/>
                                      </p:to>
                                    </p:set>
                                  </p:childTnLst>
                                </p:cTn>
                              </p:par>
                              <p:par>
                                <p:cTn id="55" presetID="2" presetClass="entr" presetSubtype="8" decel="62000" fill="hold" grpId="0" nodeType="withEffect">
                                  <p:stCondLst>
                                    <p:cond delay="0"/>
                                  </p:stCondLst>
                                  <p:childTnLst>
                                    <p:anim calcmode="lin" valueType="num">
                                      <p:cBhvr additive="base">
                                        <p:cTn id="56" dur="1000" fill="hold"/>
                                        <p:tgtEl>
                                          <p:spTgt spid="11"/>
                                        </p:tgtEl>
                                        <p:attrNameLst>
                                          <p:attrName>ppt_x</p:attrName>
                                        </p:attrNameLst>
                                      </p:cBhvr>
                                      <p:tavLst>
                                        <p:tav tm="0">
                                          <p:val>
                                            <p:strVal val="0-#ppt_w/2"/>
                                          </p:val>
                                        </p:tav>
                                        <p:tav tm="100000">
                                          <p:val>
                                            <p:strVal val="#ppt_x"/>
                                          </p:val>
                                        </p:tav>
                                      </p:tavLst>
                                    </p:anim>
                                    <p:anim calcmode="lin" valueType="num">
                                      <p:cBhvr additive="base">
                                        <p:cTn id="57" dur="1000" fill="hold"/>
                                        <p:tgtEl>
                                          <p:spTgt spid="11"/>
                                        </p:tgtEl>
                                        <p:attrNameLst>
                                          <p:attrName>ppt_y</p:attrName>
                                        </p:attrNameLst>
                                      </p:cBhvr>
                                      <p:tavLst>
                                        <p:tav tm="0">
                                          <p:val>
                                            <p:strVal val="#ppt_y"/>
                                          </p:val>
                                        </p:tav>
                                        <p:tav tm="100000">
                                          <p:val>
                                            <p:strVal val="#ppt_y"/>
                                          </p:val>
                                        </p:tav>
                                      </p:tavLst>
                                    </p:anim>
                                    <p:set>
                                      <p:cBhvr>
                                        <p:cTn id="58" dur="1" fill="hold">
                                          <p:stCondLst>
                                            <p:cond delay="0"/>
                                          </p:stCondLst>
                                        </p:cTn>
                                        <p:tgtEl>
                                          <p:spTgt spid="11"/>
                                        </p:tgtEl>
                                        <p:attrNameLst>
                                          <p:attrName>style.visibility</p:attrName>
                                        </p:attrNameLst>
                                      </p:cBhvr>
                                      <p:to>
                                        <p:strVal val="visible"/>
                                      </p:to>
                                    </p:set>
                                  </p:childTnLst>
                                </p:cTn>
                              </p:par>
                              <p:par>
                                <p:cTn id="59" presetID="2" presetClass="entr" presetSubtype="8" decel="62000" fill="hold" grpId="0" nodeType="withEffect">
                                  <p:stCondLst>
                                    <p:cond delay="0"/>
                                  </p:stCondLst>
                                  <p:childTnLst>
                                    <p:anim calcmode="lin" valueType="num">
                                      <p:cBhvr additive="base">
                                        <p:cTn id="60" dur="1000" fill="hold"/>
                                        <p:tgtEl>
                                          <p:spTgt spid="21"/>
                                        </p:tgtEl>
                                        <p:attrNameLst>
                                          <p:attrName>ppt_x</p:attrName>
                                        </p:attrNameLst>
                                      </p:cBhvr>
                                      <p:tavLst>
                                        <p:tav tm="0">
                                          <p:val>
                                            <p:strVal val="0-#ppt_w/2"/>
                                          </p:val>
                                        </p:tav>
                                        <p:tav tm="100000">
                                          <p:val>
                                            <p:strVal val="#ppt_x"/>
                                          </p:val>
                                        </p:tav>
                                      </p:tavLst>
                                    </p:anim>
                                    <p:anim calcmode="lin" valueType="num">
                                      <p:cBhvr additive="base">
                                        <p:cTn id="61" dur="1000" fill="hold"/>
                                        <p:tgtEl>
                                          <p:spTgt spid="21"/>
                                        </p:tgtEl>
                                        <p:attrNameLst>
                                          <p:attrName>ppt_y</p:attrName>
                                        </p:attrNameLst>
                                      </p:cBhvr>
                                      <p:tavLst>
                                        <p:tav tm="0">
                                          <p:val>
                                            <p:strVal val="#ppt_y"/>
                                          </p:val>
                                        </p:tav>
                                        <p:tav tm="100000">
                                          <p:val>
                                            <p:strVal val="#ppt_y"/>
                                          </p:val>
                                        </p:tav>
                                      </p:tavLst>
                                    </p:anim>
                                    <p:set>
                                      <p:cBhvr>
                                        <p:cTn id="62" dur="1" fill="hold">
                                          <p:stCondLst>
                                            <p:cond delay="0"/>
                                          </p:stCondLst>
                                        </p:cTn>
                                        <p:tgtEl>
                                          <p:spTgt spid="21"/>
                                        </p:tgtEl>
                                        <p:attrNameLst>
                                          <p:attrName>style.visibility</p:attrName>
                                        </p:attrNameLst>
                                      </p:cBhvr>
                                      <p:to>
                                        <p:strVal val="visible"/>
                                      </p:to>
                                    </p:set>
                                  </p:childTnLst>
                                </p:cTn>
                              </p:par>
                              <p:par>
                                <p:cTn id="63" presetID="2" presetClass="entr" presetSubtype="3" decel="62000" fill="hold" grpId="0" nodeType="withEffect">
                                  <p:stCondLst>
                                    <p:cond delay="0"/>
                                  </p:stCondLst>
                                  <p:childTnLst>
                                    <p:anim calcmode="lin" valueType="num">
                                      <p:cBhvr additive="base">
                                        <p:cTn id="64" dur="1000" fill="hold"/>
                                        <p:tgtEl>
                                          <p:spTgt spid="23"/>
                                        </p:tgtEl>
                                        <p:attrNameLst>
                                          <p:attrName>ppt_x</p:attrName>
                                        </p:attrNameLst>
                                      </p:cBhvr>
                                      <p:tavLst>
                                        <p:tav tm="0">
                                          <p:val>
                                            <p:strVal val="1+#ppt_w/2"/>
                                          </p:val>
                                        </p:tav>
                                        <p:tav tm="100000">
                                          <p:val>
                                            <p:strVal val="#ppt_x"/>
                                          </p:val>
                                        </p:tav>
                                      </p:tavLst>
                                    </p:anim>
                                    <p:anim calcmode="lin" valueType="num">
                                      <p:cBhvr additive="base">
                                        <p:cTn id="65" dur="1000" fill="hold"/>
                                        <p:tgtEl>
                                          <p:spTgt spid="23"/>
                                        </p:tgtEl>
                                        <p:attrNameLst>
                                          <p:attrName>ppt_y</p:attrName>
                                        </p:attrNameLst>
                                      </p:cBhvr>
                                      <p:tavLst>
                                        <p:tav tm="0">
                                          <p:val>
                                            <p:strVal val="0-#ppt_h/2"/>
                                          </p:val>
                                        </p:tav>
                                        <p:tav tm="100000">
                                          <p:val>
                                            <p:strVal val="#ppt_y"/>
                                          </p:val>
                                        </p:tav>
                                      </p:tavLst>
                                    </p:anim>
                                    <p:set>
                                      <p:cBhvr>
                                        <p:cTn id="66" dur="1" fill="hold">
                                          <p:stCondLst>
                                            <p:cond delay="0"/>
                                          </p:stCondLst>
                                        </p:cTn>
                                        <p:tgtEl>
                                          <p:spTgt spid="23"/>
                                        </p:tgtEl>
                                        <p:attrNameLst>
                                          <p:attrName>style.visibility</p:attrName>
                                        </p:attrNameLst>
                                      </p:cBhvr>
                                      <p:to>
                                        <p:strVal val="visible"/>
                                      </p:to>
                                    </p:set>
                                  </p:childTnLst>
                                </p:cTn>
                              </p:par>
                              <p:par>
                                <p:cTn id="67" presetID="2" presetClass="entr" presetSubtype="3" decel="62000" fill="hold" grpId="0" nodeType="withEffect">
                                  <p:stCondLst>
                                    <p:cond delay="0"/>
                                  </p:stCondLst>
                                  <p:childTnLst>
                                    <p:anim calcmode="lin" valueType="num">
                                      <p:cBhvr additive="base">
                                        <p:cTn id="68" dur="1000" fill="hold"/>
                                        <p:tgtEl>
                                          <p:spTgt spid="37"/>
                                        </p:tgtEl>
                                        <p:attrNameLst>
                                          <p:attrName>ppt_x</p:attrName>
                                        </p:attrNameLst>
                                      </p:cBhvr>
                                      <p:tavLst>
                                        <p:tav tm="0">
                                          <p:val>
                                            <p:strVal val="1+#ppt_w/2"/>
                                          </p:val>
                                        </p:tav>
                                        <p:tav tm="100000">
                                          <p:val>
                                            <p:strVal val="#ppt_x"/>
                                          </p:val>
                                        </p:tav>
                                      </p:tavLst>
                                    </p:anim>
                                    <p:anim calcmode="lin" valueType="num">
                                      <p:cBhvr additive="base">
                                        <p:cTn id="69" dur="1000" fill="hold"/>
                                        <p:tgtEl>
                                          <p:spTgt spid="37"/>
                                        </p:tgtEl>
                                        <p:attrNameLst>
                                          <p:attrName>ppt_y</p:attrName>
                                        </p:attrNameLst>
                                      </p:cBhvr>
                                      <p:tavLst>
                                        <p:tav tm="0">
                                          <p:val>
                                            <p:strVal val="0-#ppt_h/2"/>
                                          </p:val>
                                        </p:tav>
                                        <p:tav tm="100000">
                                          <p:val>
                                            <p:strVal val="#ppt_y"/>
                                          </p:val>
                                        </p:tav>
                                      </p:tavLst>
                                    </p:anim>
                                    <p:set>
                                      <p:cBhvr>
                                        <p:cTn id="70" dur="1" fill="hold">
                                          <p:stCondLst>
                                            <p:cond delay="0"/>
                                          </p:stCondLst>
                                        </p:cTn>
                                        <p:tgtEl>
                                          <p:spTgt spid="37"/>
                                        </p:tgtEl>
                                        <p:attrNameLst>
                                          <p:attrName>style.visibility</p:attrName>
                                        </p:attrNameLst>
                                      </p:cBhvr>
                                      <p:to>
                                        <p:strVal val="visible"/>
                                      </p:to>
                                    </p:set>
                                  </p:childTnLst>
                                </p:cTn>
                              </p:par>
                              <p:par>
                                <p:cTn id="71" presetID="2" presetClass="entr" presetSubtype="8" decel="62000" fill="hold" grpId="0" nodeType="withEffect">
                                  <p:stCondLst>
                                    <p:cond delay="0"/>
                                  </p:stCondLst>
                                  <p:childTnLst>
                                    <p:anim calcmode="lin" valueType="num">
                                      <p:cBhvr additive="base">
                                        <p:cTn id="72" dur="1000" fill="hold"/>
                                        <p:tgtEl>
                                          <p:spTgt spid="30"/>
                                        </p:tgtEl>
                                        <p:attrNameLst>
                                          <p:attrName>ppt_x</p:attrName>
                                        </p:attrNameLst>
                                      </p:cBhvr>
                                      <p:tavLst>
                                        <p:tav tm="0">
                                          <p:val>
                                            <p:strVal val="0-#ppt_w/2"/>
                                          </p:val>
                                        </p:tav>
                                        <p:tav tm="100000">
                                          <p:val>
                                            <p:strVal val="#ppt_x"/>
                                          </p:val>
                                        </p:tav>
                                      </p:tavLst>
                                    </p:anim>
                                    <p:anim calcmode="lin" valueType="num">
                                      <p:cBhvr additive="base">
                                        <p:cTn id="73" dur="1000" fill="hold"/>
                                        <p:tgtEl>
                                          <p:spTgt spid="30"/>
                                        </p:tgtEl>
                                        <p:attrNameLst>
                                          <p:attrName>ppt_y</p:attrName>
                                        </p:attrNameLst>
                                      </p:cBhvr>
                                      <p:tavLst>
                                        <p:tav tm="0">
                                          <p:val>
                                            <p:strVal val="#ppt_y"/>
                                          </p:val>
                                        </p:tav>
                                        <p:tav tm="100000">
                                          <p:val>
                                            <p:strVal val="#ppt_y"/>
                                          </p:val>
                                        </p:tav>
                                      </p:tavLst>
                                    </p:anim>
                                    <p:set>
                                      <p:cBhvr>
                                        <p:cTn id="74" dur="1" fill="hold">
                                          <p:stCondLst>
                                            <p:cond delay="0"/>
                                          </p:stCondLst>
                                        </p:cTn>
                                        <p:tgtEl>
                                          <p:spTgt spid="30"/>
                                        </p:tgtEl>
                                        <p:attrNameLst>
                                          <p:attrName>style.visibility</p:attrName>
                                        </p:attrNameLst>
                                      </p:cBhvr>
                                      <p:to>
                                        <p:strVal val="visible"/>
                                      </p:to>
                                    </p:set>
                                  </p:childTnLst>
                                </p:cTn>
                              </p:par>
                              <p:par>
                                <p:cTn id="75" presetID="2" presetClass="entr" presetSubtype="8" decel="62000" fill="hold" grpId="0" nodeType="withEffect">
                                  <p:stCondLst>
                                    <p:cond delay="0"/>
                                  </p:stCondLst>
                                  <p:childTnLst>
                                    <p:anim calcmode="lin" valueType="num">
                                      <p:cBhvr additive="base">
                                        <p:cTn id="76" dur="1000" fill="hold"/>
                                        <p:tgtEl>
                                          <p:spTgt spid="38"/>
                                        </p:tgtEl>
                                        <p:attrNameLst>
                                          <p:attrName>ppt_x</p:attrName>
                                        </p:attrNameLst>
                                      </p:cBhvr>
                                      <p:tavLst>
                                        <p:tav tm="0">
                                          <p:val>
                                            <p:strVal val="0-#ppt_w/2"/>
                                          </p:val>
                                        </p:tav>
                                        <p:tav tm="100000">
                                          <p:val>
                                            <p:strVal val="#ppt_x"/>
                                          </p:val>
                                        </p:tav>
                                      </p:tavLst>
                                    </p:anim>
                                    <p:anim calcmode="lin" valueType="num">
                                      <p:cBhvr additive="base">
                                        <p:cTn id="77" dur="1000" fill="hold"/>
                                        <p:tgtEl>
                                          <p:spTgt spid="38"/>
                                        </p:tgtEl>
                                        <p:attrNameLst>
                                          <p:attrName>ppt_y</p:attrName>
                                        </p:attrNameLst>
                                      </p:cBhvr>
                                      <p:tavLst>
                                        <p:tav tm="0">
                                          <p:val>
                                            <p:strVal val="#ppt_y"/>
                                          </p:val>
                                        </p:tav>
                                        <p:tav tm="100000">
                                          <p:val>
                                            <p:strVal val="#ppt_y"/>
                                          </p:val>
                                        </p:tav>
                                      </p:tavLst>
                                    </p:anim>
                                    <p:set>
                                      <p:cBhvr>
                                        <p:cTn id="78" dur="1" fill="hold">
                                          <p:stCondLst>
                                            <p:cond delay="0"/>
                                          </p:stCondLst>
                                        </p:cTn>
                                        <p:tgtEl>
                                          <p:spTgt spid="38"/>
                                        </p:tgtEl>
                                        <p:attrNameLst>
                                          <p:attrName>style.visibility</p:attrName>
                                        </p:attrNameLst>
                                      </p:cBhvr>
                                      <p:to>
                                        <p:strVal val="visible"/>
                                      </p:to>
                                    </p:set>
                                  </p:childTnLst>
                                </p:cTn>
                              </p:par>
                              <p:par>
                                <p:cTn id="79" presetID="2" presetClass="entr" presetSubtype="3" decel="62000" fill="hold" grpId="0" nodeType="withEffect">
                                  <p:stCondLst>
                                    <p:cond delay="0"/>
                                  </p:stCondLst>
                                  <p:childTnLst>
                                    <p:anim calcmode="lin" valueType="num">
                                      <p:cBhvr additive="base">
                                        <p:cTn id="80" dur="1000" fill="hold"/>
                                        <p:tgtEl>
                                          <p:spTgt spid="39"/>
                                        </p:tgtEl>
                                        <p:attrNameLst>
                                          <p:attrName>ppt_x</p:attrName>
                                        </p:attrNameLst>
                                      </p:cBhvr>
                                      <p:tavLst>
                                        <p:tav tm="0">
                                          <p:val>
                                            <p:strVal val="1+#ppt_w/2"/>
                                          </p:val>
                                        </p:tav>
                                        <p:tav tm="100000">
                                          <p:val>
                                            <p:strVal val="#ppt_x"/>
                                          </p:val>
                                        </p:tav>
                                      </p:tavLst>
                                    </p:anim>
                                    <p:anim calcmode="lin" valueType="num">
                                      <p:cBhvr additive="base">
                                        <p:cTn id="81" dur="1000" fill="hold"/>
                                        <p:tgtEl>
                                          <p:spTgt spid="39"/>
                                        </p:tgtEl>
                                        <p:attrNameLst>
                                          <p:attrName>ppt_y</p:attrName>
                                        </p:attrNameLst>
                                      </p:cBhvr>
                                      <p:tavLst>
                                        <p:tav tm="0">
                                          <p:val>
                                            <p:strVal val="0-#ppt_h/2"/>
                                          </p:val>
                                        </p:tav>
                                        <p:tav tm="100000">
                                          <p:val>
                                            <p:strVal val="#ppt_y"/>
                                          </p:val>
                                        </p:tav>
                                      </p:tavLst>
                                    </p:anim>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6" grpId="0" animBg="1"/>
      <p:bldP spid="17" grpId="0"/>
      <p:bldP spid="20" grpId="0"/>
      <p:bldP spid="24" grpId="0"/>
      <p:bldP spid="9" grpId="0" animBg="1"/>
      <p:bldP spid="12" grpId="0" animBg="1"/>
      <p:bldP spid="18" grpId="0"/>
      <p:bldP spid="8" grpId="0"/>
      <p:bldP spid="11" grpId="0" animBg="1"/>
      <p:bldP spid="13" grpId="0" animBg="1"/>
      <p:bldP spid="21" grpId="0" animBg="1"/>
      <p:bldP spid="23" grpId="0" animBg="1"/>
      <p:bldP spid="30" grpId="0" animBg="1"/>
      <p:bldP spid="37" grpId="0" animBg="1"/>
      <p:bldP spid="38"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Group 4"/>
          <p:cNvGrpSpPr/>
          <p:nvPr/>
        </p:nvGrpSpPr>
        <p:grpSpPr>
          <a:xfrm>
            <a:off x="-86842" y="-274700"/>
            <a:ext cx="5562600" cy="3276600"/>
            <a:chOff x="2980804" y="927036"/>
            <a:chExt cx="1484640" cy="1728796"/>
          </a:xfrm>
        </p:grpSpPr>
        <p:sp>
          <p:nvSpPr>
            <p:cNvPr id="5" name="Freeform 5"/>
            <p:cNvSpPr/>
            <p:nvPr/>
          </p:nvSpPr>
          <p:spPr>
            <a:xfrm rot="3595803">
              <a:off x="2858726" y="1049114"/>
              <a:ext cx="1728796" cy="1484640"/>
            </a:xfrm>
            <a:custGeom>
              <a:avLst/>
              <a:gdLst/>
              <a:ahLst/>
              <a:cxnLst/>
              <a:rect l="l" t="t" r="r" b="b"/>
              <a:pathLst>
                <a:path w="5141928" h="4415739">
                  <a:moveTo>
                    <a:pt x="1743408" y="1737379"/>
                  </a:moveTo>
                  <a:cubicBezTo>
                    <a:pt x="2307288" y="1153179"/>
                    <a:pt x="2853388" y="5099"/>
                    <a:pt x="3419808" y="19"/>
                  </a:cubicBezTo>
                  <a:cubicBezTo>
                    <a:pt x="3986228" y="-5061"/>
                    <a:pt x="5141928" y="982999"/>
                    <a:pt x="5141928" y="1706899"/>
                  </a:cubicBezTo>
                  <a:cubicBezTo>
                    <a:pt x="5141928" y="2430799"/>
                    <a:pt x="4270708" y="4043699"/>
                    <a:pt x="3419808" y="4343419"/>
                  </a:cubicBezTo>
                  <a:cubicBezTo>
                    <a:pt x="2568908" y="4643139"/>
                    <a:pt x="318468" y="3942099"/>
                    <a:pt x="36528" y="3505219"/>
                  </a:cubicBezTo>
                  <a:cubicBezTo>
                    <a:pt x="-245412" y="3068339"/>
                    <a:pt x="1179528" y="2321579"/>
                    <a:pt x="1743408" y="1737379"/>
                  </a:cubicBezTo>
                  <a:close/>
                </a:path>
              </a:pathLst>
            </a:custGeom>
            <a:gradFill>
              <a:gsLst>
                <a:gs pos="0">
                  <a:srgbClr val="FF9409"/>
                </a:gs>
                <a:gs pos="38000">
                  <a:srgbClr val="FE934B"/>
                </a:gs>
                <a:gs pos="71000">
                  <a:srgbClr val="F3C053"/>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TextBox 6"/>
            <p:cNvSpPr txBox="1"/>
            <p:nvPr/>
          </p:nvSpPr>
          <p:spPr>
            <a:xfrm>
              <a:off x="3064995" y="1439038"/>
              <a:ext cx="1150808" cy="1120482"/>
            </a:xfrm>
            <a:prstGeom prst="rect">
              <a:avLst/>
            </a:prstGeom>
            <a:noFill/>
          </p:spPr>
          <p:txBody>
            <a:bodyPr vert="horz" wrap="square" lIns="91440" tIns="45720" rIns="91440" bIns="45720" rtlCol="0" anchor="t">
              <a:spAutoFit/>
            </a:bodyPr>
            <a:lstStyle/>
            <a:p>
              <a:pPr algn="ctr">
                <a:defRPr/>
              </a:pPr>
              <a:r>
                <a:rPr lang="en-US" sz="4400" b="1" dirty="0">
                  <a:solidFill>
                    <a:schemeClr val="bg2"/>
                  </a:solidFill>
                </a:rPr>
                <a:t>¿Para </a:t>
              </a:r>
              <a:r>
                <a:rPr lang="en-US" sz="4400" b="1" dirty="0" err="1">
                  <a:solidFill>
                    <a:schemeClr val="bg2"/>
                  </a:solidFill>
                </a:rPr>
                <a:t>quien</a:t>
              </a:r>
              <a:r>
                <a:rPr lang="en-US" sz="4400" b="1" dirty="0">
                  <a:solidFill>
                    <a:schemeClr val="bg2"/>
                  </a:solidFill>
                </a:rPr>
                <a:t> es </a:t>
              </a:r>
              <a:r>
                <a:rPr lang="en-US" sz="4400" b="1" dirty="0" err="1">
                  <a:solidFill>
                    <a:schemeClr val="bg2"/>
                  </a:solidFill>
                </a:rPr>
                <a:t>esta</a:t>
              </a:r>
              <a:r>
                <a:rPr lang="en-US" sz="4400" b="1" dirty="0">
                  <a:solidFill>
                    <a:schemeClr val="bg2"/>
                  </a:solidFill>
                </a:rPr>
                <a:t> </a:t>
              </a:r>
              <a:r>
                <a:rPr lang="en-US" sz="4400" b="1" dirty="0" err="1">
                  <a:solidFill>
                    <a:schemeClr val="bg2"/>
                  </a:solidFill>
                </a:rPr>
                <a:t>oportunidad</a:t>
              </a:r>
              <a:r>
                <a:rPr lang="en-US" sz="4400" dirty="0">
                  <a:solidFill>
                    <a:schemeClr val="bg2"/>
                  </a:solidFill>
                </a:rPr>
                <a:t>?</a:t>
              </a:r>
            </a:p>
          </p:txBody>
        </p:sp>
      </p:grpSp>
      <p:pic>
        <p:nvPicPr>
          <p:cNvPr id="7" name="Picture 6" descr="A group of people sitting on couches watching a projector screen&#10;&#10;AI-generated content may be incorrect.">
            <a:extLst>
              <a:ext uri="{FF2B5EF4-FFF2-40B4-BE49-F238E27FC236}">
                <a16:creationId xmlns:a16="http://schemas.microsoft.com/office/drawing/2014/main" id="{3138C2D2-B4E6-A498-5133-0F49763D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5038" y="1687229"/>
            <a:ext cx="7995961" cy="4458137"/>
          </a:xfrm>
          <a:prstGeom prst="rect">
            <a:avLst/>
          </a:prstGeom>
        </p:spPr>
      </p:pic>
      <p:sp>
        <p:nvSpPr>
          <p:cNvPr id="2" name="Freeform 4">
            <a:extLst>
              <a:ext uri="{FF2B5EF4-FFF2-40B4-BE49-F238E27FC236}">
                <a16:creationId xmlns:a16="http://schemas.microsoft.com/office/drawing/2014/main" id="{27E21362-0DDE-8097-78BC-1566497C9B84}"/>
              </a:ext>
            </a:extLst>
          </p:cNvPr>
          <p:cNvSpPr/>
          <p:nvPr/>
        </p:nvSpPr>
        <p:spPr>
          <a:xfrm>
            <a:off x="1520158" y="6113517"/>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 name="Freeform 5">
            <a:extLst>
              <a:ext uri="{FF2B5EF4-FFF2-40B4-BE49-F238E27FC236}">
                <a16:creationId xmlns:a16="http://schemas.microsoft.com/office/drawing/2014/main" id="{B71CDC23-7464-D298-FE2E-098E46A2D701}"/>
              </a:ext>
            </a:extLst>
          </p:cNvPr>
          <p:cNvSpPr/>
          <p:nvPr/>
        </p:nvSpPr>
        <p:spPr>
          <a:xfrm rot="5400000">
            <a:off x="3956931" y="3714845"/>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8" name="Freeform 4">
            <a:extLst>
              <a:ext uri="{FF2B5EF4-FFF2-40B4-BE49-F238E27FC236}">
                <a16:creationId xmlns:a16="http://schemas.microsoft.com/office/drawing/2014/main" id="{57ADB7A9-E643-2B30-B17B-E87A4219213B}"/>
              </a:ext>
            </a:extLst>
          </p:cNvPr>
          <p:cNvSpPr/>
          <p:nvPr/>
        </p:nvSpPr>
        <p:spPr>
          <a:xfrm>
            <a:off x="5101558" y="6094468"/>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9" name="Freeform 5">
            <a:extLst>
              <a:ext uri="{FF2B5EF4-FFF2-40B4-BE49-F238E27FC236}">
                <a16:creationId xmlns:a16="http://schemas.microsoft.com/office/drawing/2014/main" id="{17049159-4742-FB1E-938A-D05063F788E3}"/>
              </a:ext>
            </a:extLst>
          </p:cNvPr>
          <p:cNvSpPr/>
          <p:nvPr/>
        </p:nvSpPr>
        <p:spPr>
          <a:xfrm rot="5400000">
            <a:off x="7986006" y="3552920"/>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anim calcmode="lin" valueType="num">
                                      <p:cBhvr>
                                        <p:cTn id="6" dur="1000" fill="hold"/>
                                        <p:tgtEl>
                                          <p:spTgt spid="4"/>
                                        </p:tgtEl>
                                        <p:attrNameLst>
                                          <p:attrName>ppt_w</p:attrName>
                                        </p:attrNameLst>
                                      </p:cBhvr>
                                      <p:tavLst>
                                        <p:tav tm="0">
                                          <p:val>
                                            <p:fltVal val="0"/>
                                          </p:val>
                                        </p:tav>
                                        <p:tav tm="100000">
                                          <p:val>
                                            <p:strVal val="#ppt_w"/>
                                          </p:val>
                                        </p:tav>
                                      </p:tavLst>
                                    </p:anim>
                                    <p:anim calcmode="lin" valueType="num">
                                      <p:cBhvr>
                                        <p:cTn id="7" dur="1000" fill="hold"/>
                                        <p:tgtEl>
                                          <p:spTgt spid="4"/>
                                        </p:tgtEl>
                                        <p:attrNameLst>
                                          <p:attrName>ppt_h</p:attrName>
                                        </p:attrNameLst>
                                      </p:cBhvr>
                                      <p:tavLst>
                                        <p:tav tm="0">
                                          <p:val>
                                            <p:fltVal val="0"/>
                                          </p:val>
                                        </p:tav>
                                        <p:tav tm="100000">
                                          <p:val>
                                            <p:strVal val="#ppt_h"/>
                                          </p:val>
                                        </p:tav>
                                      </p:tavLst>
                                    </p:anim>
                                    <p:anim calcmode="lin" valueType="num">
                                      <p:cBhvr>
                                        <p:cTn id="8" dur="1000" fill="hold"/>
                                        <p:tgtEl>
                                          <p:spTgt spid="4"/>
                                        </p:tgtEl>
                                        <p:attrNameLst>
                                          <p:attrName>style.rotation</p:attrName>
                                        </p:attrNameLst>
                                      </p:cBhvr>
                                      <p:tavLst>
                                        <p:tav tm="0">
                                          <p:val>
                                            <p:fltVal val="90"/>
                                          </p:val>
                                        </p:tav>
                                        <p:tav tm="100000">
                                          <p:val>
                                            <p:fltVal val="0"/>
                                          </p:val>
                                        </p:tav>
                                      </p:tavLst>
                                    </p:anim>
                                    <p:animEffect transition="in" filter="fade">
                                      <p:cBhvr>
                                        <p:cTn id="9" dur="1000"/>
                                        <p:tgtEl>
                                          <p:spTgt spid="4"/>
                                        </p:tgtEl>
                                      </p:cBhvr>
                                    </p:animEffect>
                                    <p:set>
                                      <p:cBhvr>
                                        <p:cTn id="10" dur="1" fill="hold">
                                          <p:stCondLst>
                                            <p:cond delay="0"/>
                                          </p:stCondLst>
                                        </p:cTn>
                                        <p:tgtEl>
                                          <p:spTgt spid="4"/>
                                        </p:tgtEl>
                                        <p:attrNameLst>
                                          <p:attrName>style.visibility</p:attrName>
                                        </p:attrNameLst>
                                      </p:cBhvr>
                                      <p:to>
                                        <p:strVal val="visible"/>
                                      </p:to>
                                    </p:set>
                                  </p:childTnLst>
                                </p:cTn>
                              </p:par>
                              <p:par>
                                <p:cTn id="11" presetID="2" presetClass="entr" presetSubtype="9" decel="62000" fill="hold" grpId="0" nodeType="withEffect">
                                  <p:stCondLst>
                                    <p:cond delay="0"/>
                                  </p:stCondLst>
                                  <p:childTnLs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set>
                                      <p:cBhvr>
                                        <p:cTn id="14" dur="1" fill="hold">
                                          <p:stCondLst>
                                            <p:cond delay="0"/>
                                          </p:stCondLst>
                                        </p:cTn>
                                        <p:tgtEl>
                                          <p:spTgt spid="2"/>
                                        </p:tgtEl>
                                        <p:attrNameLst>
                                          <p:attrName>style.visibility</p:attrName>
                                        </p:attrNameLst>
                                      </p:cBhvr>
                                      <p:to>
                                        <p:strVal val="visible"/>
                                      </p:to>
                                    </p:set>
                                  </p:childTnLst>
                                </p:cTn>
                              </p:par>
                              <p:par>
                                <p:cTn id="15" presetID="2" presetClass="entr" presetSubtype="6" decel="62000" fill="hold" grpId="0" nodeType="withEffect">
                                  <p:stCondLst>
                                    <p:cond delay="0"/>
                                  </p:stCondLst>
                                  <p:childTnLst>
                                    <p:anim calcmode="lin" valueType="num">
                                      <p:cBhvr additive="base">
                                        <p:cTn id="16" dur="1000" fill="hold"/>
                                        <p:tgtEl>
                                          <p:spTgt spid="3"/>
                                        </p:tgtEl>
                                        <p:attrNameLst>
                                          <p:attrName>ppt_x</p:attrName>
                                        </p:attrNameLst>
                                      </p:cBhvr>
                                      <p:tavLst>
                                        <p:tav tm="0">
                                          <p:val>
                                            <p:strVal val="1+#ppt_w/2"/>
                                          </p:val>
                                        </p:tav>
                                        <p:tav tm="100000">
                                          <p:val>
                                            <p:strVal val="#ppt_x"/>
                                          </p:val>
                                        </p:tav>
                                      </p:tavLst>
                                    </p:anim>
                                    <p:anim calcmode="lin" valueType="num">
                                      <p:cBhvr additive="base">
                                        <p:cTn id="17" dur="1000" fill="hold"/>
                                        <p:tgtEl>
                                          <p:spTgt spid="3"/>
                                        </p:tgtEl>
                                        <p:attrNameLst>
                                          <p:attrName>ppt_y</p:attrName>
                                        </p:attrNameLst>
                                      </p:cBhvr>
                                      <p:tavLst>
                                        <p:tav tm="0">
                                          <p:val>
                                            <p:strVal val="1+#ppt_h/2"/>
                                          </p:val>
                                        </p:tav>
                                        <p:tav tm="100000">
                                          <p:val>
                                            <p:strVal val="#ppt_y"/>
                                          </p:val>
                                        </p:tav>
                                      </p:tavLst>
                                    </p:anim>
                                    <p:set>
                                      <p:cBhvr>
                                        <p:cTn id="18" dur="1" fill="hold">
                                          <p:stCondLst>
                                            <p:cond delay="0"/>
                                          </p:stCondLst>
                                        </p:cTn>
                                        <p:tgtEl>
                                          <p:spTgt spid="3"/>
                                        </p:tgtEl>
                                        <p:attrNameLst>
                                          <p:attrName>style.visibility</p:attrName>
                                        </p:attrNameLst>
                                      </p:cBhvr>
                                      <p:to>
                                        <p:strVal val="visible"/>
                                      </p:to>
                                    </p:set>
                                  </p:childTnLst>
                                </p:cTn>
                              </p:par>
                              <p:par>
                                <p:cTn id="19" presetID="2" presetClass="entr" presetSubtype="9" decel="62000" fill="hold" grpId="0" nodeType="withEffect">
                                  <p:stCondLst>
                                    <p:cond delay="0"/>
                                  </p:stCondLst>
                                  <p:childTnLst>
                                    <p:anim calcmode="lin" valueType="num">
                                      <p:cBhvr additive="base">
                                        <p:cTn id="20" dur="1000" fill="hold"/>
                                        <p:tgtEl>
                                          <p:spTgt spid="8"/>
                                        </p:tgtEl>
                                        <p:attrNameLst>
                                          <p:attrName>ppt_x</p:attrName>
                                        </p:attrNameLst>
                                      </p:cBhvr>
                                      <p:tavLst>
                                        <p:tav tm="0">
                                          <p:val>
                                            <p:strVal val="0-#ppt_w/2"/>
                                          </p:val>
                                        </p:tav>
                                        <p:tav tm="100000">
                                          <p:val>
                                            <p:strVal val="#ppt_x"/>
                                          </p:val>
                                        </p:tav>
                                      </p:tavLst>
                                    </p:anim>
                                    <p:anim calcmode="lin" valueType="num">
                                      <p:cBhvr additive="base">
                                        <p:cTn id="21" dur="1000" fill="hold"/>
                                        <p:tgtEl>
                                          <p:spTgt spid="8"/>
                                        </p:tgtEl>
                                        <p:attrNameLst>
                                          <p:attrName>ppt_y</p:attrName>
                                        </p:attrNameLst>
                                      </p:cBhvr>
                                      <p:tavLst>
                                        <p:tav tm="0">
                                          <p:val>
                                            <p:strVal val="0-#ppt_h/2"/>
                                          </p:val>
                                        </p:tav>
                                        <p:tav tm="100000">
                                          <p:val>
                                            <p:strVal val="#ppt_y"/>
                                          </p:val>
                                        </p:tav>
                                      </p:tavLst>
                                    </p:anim>
                                    <p:set>
                                      <p:cBhvr>
                                        <p:cTn id="22" dur="1" fill="hold">
                                          <p:stCondLst>
                                            <p:cond delay="0"/>
                                          </p:stCondLst>
                                        </p:cTn>
                                        <p:tgtEl>
                                          <p:spTgt spid="8"/>
                                        </p:tgtEl>
                                        <p:attrNameLst>
                                          <p:attrName>style.visibility</p:attrName>
                                        </p:attrNameLst>
                                      </p:cBhvr>
                                      <p:to>
                                        <p:strVal val="visible"/>
                                      </p:to>
                                    </p:set>
                                  </p:childTnLst>
                                </p:cTn>
                              </p:par>
                              <p:par>
                                <p:cTn id="23" presetID="2" presetClass="entr" presetSubtype="6" decel="62000" fill="hold" grpId="0" nodeType="withEffect">
                                  <p:stCondLst>
                                    <p:cond delay="0"/>
                                  </p:stCondLst>
                                  <p:childTnLst>
                                    <p:anim calcmode="lin" valueType="num">
                                      <p:cBhvr additive="base">
                                        <p:cTn id="24" dur="1000" fill="hold"/>
                                        <p:tgtEl>
                                          <p:spTgt spid="9"/>
                                        </p:tgtEl>
                                        <p:attrNameLst>
                                          <p:attrName>ppt_x</p:attrName>
                                        </p:attrNameLst>
                                      </p:cBhvr>
                                      <p:tavLst>
                                        <p:tav tm="0">
                                          <p:val>
                                            <p:strVal val="1+#ppt_w/2"/>
                                          </p:val>
                                        </p:tav>
                                        <p:tav tm="100000">
                                          <p:val>
                                            <p:strVal val="#ppt_x"/>
                                          </p:val>
                                        </p:tav>
                                      </p:tavLst>
                                    </p:anim>
                                    <p:anim calcmode="lin" valueType="num">
                                      <p:cBhvr additive="base">
                                        <p:cTn id="25" dur="1000" fill="hold"/>
                                        <p:tgtEl>
                                          <p:spTgt spid="9"/>
                                        </p:tgtEl>
                                        <p:attrNameLst>
                                          <p:attrName>ppt_y</p:attrName>
                                        </p:attrNameLst>
                                      </p:cBhvr>
                                      <p:tavLst>
                                        <p:tav tm="0">
                                          <p:val>
                                            <p:strVal val="1+#ppt_h/2"/>
                                          </p:val>
                                        </p:tav>
                                        <p:tav tm="100000">
                                          <p:val>
                                            <p:strVal val="#ppt_y"/>
                                          </p:val>
                                        </p:tav>
                                      </p:tavLst>
                                    </p:anim>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A34C68B-C573-F638-4567-26E7313C4FE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6A47A13-C816-7DD8-EED7-CA270903CB20}"/>
              </a:ext>
            </a:extLst>
          </p:cNvPr>
          <p:cNvSpPr/>
          <p:nvPr/>
        </p:nvSpPr>
        <p:spPr>
          <a:xfrm>
            <a:off x="8625930" y="76269"/>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864D2E3C-EEF4-17B0-D21A-80FE06821D62}"/>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384380FB-5D87-C989-E85A-D620084EA32E}"/>
              </a:ext>
            </a:extLst>
          </p:cNvPr>
          <p:cNvSpPr/>
          <p:nvPr/>
        </p:nvSpPr>
        <p:spPr>
          <a:xfrm>
            <a:off x="7882459"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EBC02D01-9677-8004-88DE-A854724755E2}"/>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8BB94F73-EF2F-3E49-3F78-64270600FCA5}"/>
              </a:ext>
            </a:extLst>
          </p:cNvPr>
          <p:cNvSpPr/>
          <p:nvPr/>
        </p:nvSpPr>
        <p:spPr>
          <a:xfrm>
            <a:off x="1471344" y="-510576"/>
            <a:ext cx="7260427" cy="1655838"/>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La </a:t>
            </a:r>
            <a:r>
              <a:rPr lang="en-US" altLang="zh-CN" sz="6600" b="1" dirty="0" err="1">
                <a:solidFill>
                  <a:srgbClr val="FF0000"/>
                </a:solidFill>
                <a:latin typeface="微软雅黑"/>
                <a:ea typeface="微软雅黑"/>
              </a:rPr>
              <a:t>sola</a:t>
            </a:r>
            <a:r>
              <a:rPr lang="en-US" altLang="zh-CN" sz="6600" b="1" dirty="0" err="1">
                <a:solidFill>
                  <a:schemeClr val="accent1">
                    <a:lumMod val="75000"/>
                  </a:schemeClr>
                </a:solidFill>
                <a:latin typeface="微软雅黑"/>
                <a:ea typeface="微软雅黑"/>
              </a:rPr>
              <a:t>uc</a:t>
            </a:r>
            <a:r>
              <a:rPr lang="en-US" altLang="zh-CN" sz="6600" b="1" dirty="0" err="1">
                <a:solidFill>
                  <a:schemeClr val="tx1">
                    <a:lumMod val="65000"/>
                    <a:lumOff val="35000"/>
                  </a:schemeClr>
                </a:solidFill>
                <a:latin typeface="微软雅黑"/>
                <a:ea typeface="微软雅黑"/>
              </a:rPr>
              <a:t>i</a:t>
            </a:r>
            <a:r>
              <a:rPr lang="en-US" sz="7800" b="1" dirty="0" err="1">
                <a:solidFill>
                  <a:schemeClr val="accent6">
                    <a:lumMod val="50000"/>
                  </a:schemeClr>
                </a:solidFill>
              </a:rPr>
              <a:t>ó</a:t>
            </a:r>
            <a:r>
              <a:rPr lang="en-US" altLang="zh-CN" sz="66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35250721-13D9-4F9C-0370-D7DC944AF2F8}"/>
              </a:ext>
            </a:extLst>
          </p:cNvPr>
          <p:cNvSpPr txBox="1"/>
          <p:nvPr/>
        </p:nvSpPr>
        <p:spPr>
          <a:xfrm>
            <a:off x="749166" y="1147306"/>
            <a:ext cx="8944278" cy="506292"/>
          </a:xfrm>
          <a:prstGeom prst="rect">
            <a:avLst/>
          </a:prstGeom>
          <a:noFill/>
        </p:spPr>
        <p:txBody>
          <a:bodyPr vert="horz" wrap="square" lIns="91440" tIns="45720" rIns="91440" bIns="45720" rtlCol="0" anchor="t">
            <a:spAutoFit/>
          </a:bodyPr>
          <a:lstStyle/>
          <a:p>
            <a:pPr>
              <a:lnSpc>
                <a:spcPct val="150000"/>
              </a:lnSpc>
              <a:defRPr/>
            </a:pPr>
            <a:r>
              <a:rPr lang="es-ES" sz="2000" dirty="0"/>
              <a:t>Trabajas desde  </a:t>
            </a:r>
            <a:endParaRPr lang="en-US" sz="2000" dirty="0"/>
          </a:p>
        </p:txBody>
      </p:sp>
      <p:sp>
        <p:nvSpPr>
          <p:cNvPr id="14" name="Freeform 4">
            <a:extLst>
              <a:ext uri="{FF2B5EF4-FFF2-40B4-BE49-F238E27FC236}">
                <a16:creationId xmlns:a16="http://schemas.microsoft.com/office/drawing/2014/main" id="{6DD30044-7D7E-262D-5C52-A5A9E4077199}"/>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C103FEE7-5CBA-0720-000D-C6F27021FA02}"/>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F83D6782-62A0-4F90-0B45-EFE2D2BE5588}"/>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DBD0033E-82A1-271F-6B16-90F9B8C76862}"/>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65C8B639-860F-9D58-4B01-03F20425F6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7593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324E1A8C-DB7E-C363-9AB8-E394340C75B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5853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10645316-BACD-50EC-DFFE-ECC2D2AF7A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9FA3CBEB-8425-94E3-7D7A-2ECF2AB1EE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91313"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E7252DCF-251D-CF3F-F6BA-627BAD8E99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3468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E8866BB0-21EA-939C-651B-6DEEEC5D64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800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07DAA4CD-BF4E-6A1F-5953-73312A8F5D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576508"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148CDD43-853B-0815-9C21-7719FF1A92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02538"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48C22FB0-3F42-26A4-6DA7-A637AFA13C5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95905"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DCD97C4-1E1A-F58B-1E3B-212689544C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308488" y="1121917"/>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88FE28E1-BC39-BC06-55DC-B7059281EA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64052"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AF46121D-6CAA-A507-07B8-BDE898EDAFF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97240"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DA300B8B-EC56-79F8-9C78-7162248E522C}"/>
              </a:ext>
            </a:extLst>
          </p:cNvPr>
          <p:cNvSpPr/>
          <p:nvPr/>
        </p:nvSpPr>
        <p:spPr>
          <a:xfrm>
            <a:off x="4571162" y="1091432"/>
            <a:ext cx="3798011"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ca</a:t>
            </a:r>
            <a:r>
              <a:rPr lang="en-US" altLang="zh-CN" sz="4400" b="1" dirty="0">
                <a:solidFill>
                  <a:schemeClr val="accent1">
                    <a:lumMod val="75000"/>
                  </a:schemeClr>
                </a:solidFill>
                <a:latin typeface="微软雅黑"/>
                <a:ea typeface="微软雅黑"/>
              </a:rPr>
              <a:t>s</a:t>
            </a:r>
            <a:r>
              <a:rPr lang="en-US" altLang="zh-CN" sz="4400" b="1" dirty="0">
                <a:solidFill>
                  <a:schemeClr val="tx1">
                    <a:lumMod val="65000"/>
                    <a:lumOff val="35000"/>
                  </a:schemeClr>
                </a:solidFill>
                <a:latin typeface="微软雅黑"/>
                <a:ea typeface="微软雅黑"/>
              </a:rPr>
              <a:t>a</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8D240532-6895-35E3-8020-B4F6A1B38769}"/>
              </a:ext>
            </a:extLst>
          </p:cNvPr>
          <p:cNvPicPr>
            <a:picLocks noChangeAspect="1"/>
          </p:cNvPicPr>
          <p:nvPr/>
        </p:nvPicPr>
        <p:blipFill>
          <a:blip r:embed="rId3">
            <a:extLst>
              <a:ext uri="{28A0092B-C50C-407E-A947-70E740481C1C}">
                <a14:useLocalDpi xmlns:a14="http://schemas.microsoft.com/office/drawing/2010/main" val="0"/>
              </a:ext>
            </a:extLst>
          </a:blip>
          <a:srcRect t="19481" b="19481"/>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12">
            <a:extLst>
              <a:ext uri="{FF2B5EF4-FFF2-40B4-BE49-F238E27FC236}">
                <a16:creationId xmlns:a16="http://schemas.microsoft.com/office/drawing/2014/main" id="{EC1B5DB3-826F-0081-B542-5727C7D8E067}"/>
              </a:ext>
            </a:extLst>
          </p:cNvPr>
          <p:cNvSpPr txBox="1"/>
          <p:nvPr/>
        </p:nvSpPr>
        <p:spPr>
          <a:xfrm>
            <a:off x="7991204" y="2120220"/>
            <a:ext cx="3048303" cy="506292"/>
          </a:xfrm>
          <a:prstGeom prst="rect">
            <a:avLst/>
          </a:prstGeom>
          <a:noFill/>
        </p:spPr>
        <p:txBody>
          <a:bodyPr vert="horz" wrap="square" lIns="91440" tIns="45720" rIns="91440" bIns="45720" rtlCol="0" anchor="t">
            <a:spAutoFit/>
          </a:bodyPr>
          <a:lstStyle/>
          <a:p>
            <a:pPr>
              <a:lnSpc>
                <a:spcPct val="150000"/>
              </a:lnSpc>
              <a:defRPr/>
            </a:pPr>
            <a:r>
              <a:rPr lang="es-ES" sz="2000" dirty="0"/>
              <a:t>Sin interrumpir tu rutina  </a:t>
            </a:r>
            <a:endParaRPr lang="en-US" sz="2000" dirty="0"/>
          </a:p>
        </p:txBody>
      </p:sp>
      <p:pic>
        <p:nvPicPr>
          <p:cNvPr id="7" name="Picture 6" descr="A person holding money and giving a hand sign&#10;&#10;Description automatically generated">
            <a:extLst>
              <a:ext uri="{FF2B5EF4-FFF2-40B4-BE49-F238E27FC236}">
                <a16:creationId xmlns:a16="http://schemas.microsoft.com/office/drawing/2014/main" id="{ECB749A8-CB67-7417-968D-A34EC3C1B2F2}"/>
              </a:ext>
            </a:extLst>
          </p:cNvPr>
          <p:cNvPicPr>
            <a:picLocks noChangeAspect="1"/>
          </p:cNvPicPr>
          <p:nvPr/>
        </p:nvPicPr>
        <p:blipFill>
          <a:blip r:embed="rId4"/>
          <a:stretch>
            <a:fillRect/>
          </a:stretch>
        </p:blipFill>
        <p:spPr>
          <a:xfrm>
            <a:off x="8097978" y="2732470"/>
            <a:ext cx="3396472" cy="1998165"/>
          </a:xfrm>
          <a:prstGeom prst="ellipse">
            <a:avLst/>
          </a:prstGeom>
          <a:ln>
            <a:noFill/>
          </a:ln>
          <a:effectLst>
            <a:softEdge rad="112500"/>
          </a:effectLst>
        </p:spPr>
      </p:pic>
      <p:sp>
        <p:nvSpPr>
          <p:cNvPr id="11" name="Freeform 5">
            <a:extLst>
              <a:ext uri="{FF2B5EF4-FFF2-40B4-BE49-F238E27FC236}">
                <a16:creationId xmlns:a16="http://schemas.microsoft.com/office/drawing/2014/main" id="{EC44DFB1-989D-5A1F-D58D-5E4D434C9641}"/>
              </a:ext>
            </a:extLst>
          </p:cNvPr>
          <p:cNvSpPr/>
          <p:nvPr/>
        </p:nvSpPr>
        <p:spPr>
          <a:xfrm rot="20625691">
            <a:off x="5625411" y="3402835"/>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8" name="Freeform 7">
            <a:extLst>
              <a:ext uri="{FF2B5EF4-FFF2-40B4-BE49-F238E27FC236}">
                <a16:creationId xmlns:a16="http://schemas.microsoft.com/office/drawing/2014/main" id="{F84F80A0-DAE5-7274-70CB-C8389585C3AE}"/>
              </a:ext>
            </a:extLst>
          </p:cNvPr>
          <p:cNvSpPr/>
          <p:nvPr/>
        </p:nvSpPr>
        <p:spPr>
          <a:xfrm rot="21078393">
            <a:off x="5775229" y="3388673"/>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0" name="Freeform 5">
            <a:extLst>
              <a:ext uri="{FF2B5EF4-FFF2-40B4-BE49-F238E27FC236}">
                <a16:creationId xmlns:a16="http://schemas.microsoft.com/office/drawing/2014/main" id="{86894278-2346-FE6B-C3CB-2ED9CF55DB62}"/>
              </a:ext>
            </a:extLst>
          </p:cNvPr>
          <p:cNvSpPr/>
          <p:nvPr/>
        </p:nvSpPr>
        <p:spPr>
          <a:xfrm rot="20625691">
            <a:off x="5890742" y="3671646"/>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1" name="Freeform 7">
            <a:extLst>
              <a:ext uri="{FF2B5EF4-FFF2-40B4-BE49-F238E27FC236}">
                <a16:creationId xmlns:a16="http://schemas.microsoft.com/office/drawing/2014/main" id="{A233F342-CD0D-793D-ECD8-AAD7DC60BA4D}"/>
              </a:ext>
            </a:extLst>
          </p:cNvPr>
          <p:cNvSpPr/>
          <p:nvPr/>
        </p:nvSpPr>
        <p:spPr>
          <a:xfrm rot="9594628">
            <a:off x="5739306" y="3493275"/>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20739425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1000"/>
                            </p:stCondLst>
                            <p:childTnLst>
                              <p:par>
                                <p:cTn id="27" presetID="53" presetClass="entr" presetSubtype="16" fill="hold" grpId="0" nodeType="afterEffect">
                                  <p:stCondLst>
                                    <p:cond delay="0"/>
                                  </p:stCondLst>
                                  <p:childTnLst>
                                    <p:anim calcmode="lin" valueType="num">
                                      <p:cBhvr>
                                        <p:cTn id="28" dur="750" fill="hold"/>
                                        <p:tgtEl>
                                          <p:spTgt spid="3"/>
                                        </p:tgtEl>
                                        <p:attrNameLst>
                                          <p:attrName>ppt_w</p:attrName>
                                        </p:attrNameLst>
                                      </p:cBhvr>
                                      <p:tavLst>
                                        <p:tav tm="0">
                                          <p:val>
                                            <p:fltVal val="0"/>
                                          </p:val>
                                        </p:tav>
                                        <p:tav tm="100000">
                                          <p:val>
                                            <p:strVal val="#ppt_w"/>
                                          </p:val>
                                        </p:tav>
                                      </p:tavLst>
                                    </p:anim>
                                    <p:anim calcmode="lin" valueType="num">
                                      <p:cBhvr>
                                        <p:cTn id="29" dur="750" fill="hold"/>
                                        <p:tgtEl>
                                          <p:spTgt spid="3"/>
                                        </p:tgtEl>
                                        <p:attrNameLst>
                                          <p:attrName>ppt_h</p:attrName>
                                        </p:attrNameLst>
                                      </p:cBhvr>
                                      <p:tavLst>
                                        <p:tav tm="0">
                                          <p:val>
                                            <p:fltVal val="0"/>
                                          </p:val>
                                        </p:tav>
                                        <p:tav tm="100000">
                                          <p:val>
                                            <p:strVal val="#ppt_h"/>
                                          </p:val>
                                        </p:tav>
                                      </p:tavLst>
                                    </p:anim>
                                    <p:animEffect transition="in" filter="fade">
                                      <p:cBhvr>
                                        <p:cTn id="30" dur="750"/>
                                        <p:tgtEl>
                                          <p:spTgt spid="3"/>
                                        </p:tgtEl>
                                      </p:cBhvr>
                                    </p:animEffect>
                                    <p:set>
                                      <p:cBhvr>
                                        <p:cTn id="31" dur="1" fill="hold">
                                          <p:stCondLst>
                                            <p:cond delay="0"/>
                                          </p:stCondLst>
                                        </p:cTn>
                                        <p:tgtEl>
                                          <p:spTgt spid="3"/>
                                        </p:tgtEl>
                                        <p:attrNameLst>
                                          <p:attrName>style.visibility</p:attrName>
                                        </p:attrNameLst>
                                      </p:cBhvr>
                                      <p:to>
                                        <p:strVal val="visible"/>
                                      </p:to>
                                    </p:set>
                                  </p:childTnLst>
                                </p:cTn>
                              </p:par>
                              <p:par>
                                <p:cTn id="32" presetID="2" presetClass="entr" presetSubtype="3" decel="62000" fill="hold" grpId="0" nodeType="withEffect">
                                  <p:stCondLst>
                                    <p:cond delay="0"/>
                                  </p:stCondLst>
                                  <p:childTnLst>
                                    <p:anim calcmode="lin" valueType="num">
                                      <p:cBhvr additive="base">
                                        <p:cTn id="33" dur="1000" fill="hold"/>
                                        <p:tgtEl>
                                          <p:spTgt spid="18"/>
                                        </p:tgtEl>
                                        <p:attrNameLst>
                                          <p:attrName>ppt_x</p:attrName>
                                        </p:attrNameLst>
                                      </p:cBhvr>
                                      <p:tavLst>
                                        <p:tav tm="0">
                                          <p:val>
                                            <p:strVal val="1+#ppt_w/2"/>
                                          </p:val>
                                        </p:tav>
                                        <p:tav tm="100000">
                                          <p:val>
                                            <p:strVal val="#ppt_x"/>
                                          </p:val>
                                        </p:tav>
                                      </p:tavLst>
                                    </p:anim>
                                    <p:anim calcmode="lin" valueType="num">
                                      <p:cBhvr additive="base">
                                        <p:cTn id="34" dur="1000" fill="hold"/>
                                        <p:tgtEl>
                                          <p:spTgt spid="18"/>
                                        </p:tgtEl>
                                        <p:attrNameLst>
                                          <p:attrName>ppt_y</p:attrName>
                                        </p:attrNameLst>
                                      </p:cBhvr>
                                      <p:tavLst>
                                        <p:tav tm="0">
                                          <p:val>
                                            <p:strVal val="0-#ppt_h/2"/>
                                          </p:val>
                                        </p:tav>
                                        <p:tav tm="100000">
                                          <p:val>
                                            <p:strVal val="#ppt_y"/>
                                          </p:val>
                                        </p:tav>
                                      </p:tavLst>
                                    </p:anim>
                                    <p:set>
                                      <p:cBhvr>
                                        <p:cTn id="35" dur="1" fill="hold">
                                          <p:stCondLst>
                                            <p:cond delay="0"/>
                                          </p:stCondLst>
                                        </p:cTn>
                                        <p:tgtEl>
                                          <p:spTgt spid="18"/>
                                        </p:tgtEl>
                                        <p:attrNameLst>
                                          <p:attrName>style.visibility</p:attrName>
                                        </p:attrNameLst>
                                      </p:cBhvr>
                                      <p:to>
                                        <p:strVal val="visible"/>
                                      </p:to>
                                    </p:set>
                                  </p:childTnLst>
                                </p:cTn>
                              </p:par>
                              <p:par>
                                <p:cTn id="36" presetID="2" presetClass="entr" presetSubtype="8" decel="62000" fill="hold" grpId="0" nodeType="withEffect">
                                  <p:stCondLst>
                                    <p:cond delay="0"/>
                                  </p:stCondLst>
                                  <p:childTnLst>
                                    <p:anim calcmode="lin" valueType="num">
                                      <p:cBhvr additive="base">
                                        <p:cTn id="37" dur="1000" fill="hold"/>
                                        <p:tgtEl>
                                          <p:spTgt spid="11"/>
                                        </p:tgtEl>
                                        <p:attrNameLst>
                                          <p:attrName>ppt_x</p:attrName>
                                        </p:attrNameLst>
                                      </p:cBhvr>
                                      <p:tavLst>
                                        <p:tav tm="0">
                                          <p:val>
                                            <p:strVal val="0-#ppt_w/2"/>
                                          </p:val>
                                        </p:tav>
                                        <p:tav tm="100000">
                                          <p:val>
                                            <p:strVal val="#ppt_x"/>
                                          </p:val>
                                        </p:tav>
                                      </p:tavLst>
                                    </p:anim>
                                    <p:anim calcmode="lin" valueType="num">
                                      <p:cBhvr additive="base">
                                        <p:cTn id="38" dur="1000" fill="hold"/>
                                        <p:tgtEl>
                                          <p:spTgt spid="11"/>
                                        </p:tgtEl>
                                        <p:attrNameLst>
                                          <p:attrName>ppt_y</p:attrName>
                                        </p:attrNameLst>
                                      </p:cBhvr>
                                      <p:tavLst>
                                        <p:tav tm="0">
                                          <p:val>
                                            <p:strVal val="#ppt_y"/>
                                          </p:val>
                                        </p:tav>
                                        <p:tav tm="100000">
                                          <p:val>
                                            <p:strVal val="#ppt_y"/>
                                          </p:val>
                                        </p:tav>
                                      </p:tavLst>
                                    </p:anim>
                                    <p:set>
                                      <p:cBhvr>
                                        <p:cTn id="39" dur="1" fill="hold">
                                          <p:stCondLst>
                                            <p:cond delay="0"/>
                                          </p:stCondLst>
                                        </p:cTn>
                                        <p:tgtEl>
                                          <p:spTgt spid="11"/>
                                        </p:tgtEl>
                                        <p:attrNameLst>
                                          <p:attrName>style.visibility</p:attrName>
                                        </p:attrNameLst>
                                      </p:cBhvr>
                                      <p:to>
                                        <p:strVal val="visible"/>
                                      </p:to>
                                    </p:set>
                                  </p:childTnLst>
                                </p:cTn>
                              </p:par>
                              <p:par>
                                <p:cTn id="40" presetID="2" presetClass="entr" presetSubtype="8" decel="62000" fill="hold" grpId="0" nodeType="withEffect">
                                  <p:stCondLst>
                                    <p:cond delay="0"/>
                                  </p:stCondLst>
                                  <p:childTnLst>
                                    <p:anim calcmode="lin" valueType="num">
                                      <p:cBhvr additive="base">
                                        <p:cTn id="41" dur="1000" fill="hold"/>
                                        <p:tgtEl>
                                          <p:spTgt spid="20"/>
                                        </p:tgtEl>
                                        <p:attrNameLst>
                                          <p:attrName>ppt_x</p:attrName>
                                        </p:attrNameLst>
                                      </p:cBhvr>
                                      <p:tavLst>
                                        <p:tav tm="0">
                                          <p:val>
                                            <p:strVal val="0-#ppt_w/2"/>
                                          </p:val>
                                        </p:tav>
                                        <p:tav tm="100000">
                                          <p:val>
                                            <p:strVal val="#ppt_x"/>
                                          </p:val>
                                        </p:tav>
                                      </p:tavLst>
                                    </p:anim>
                                    <p:anim calcmode="lin" valueType="num">
                                      <p:cBhvr additive="base">
                                        <p:cTn id="42" dur="1000" fill="hold"/>
                                        <p:tgtEl>
                                          <p:spTgt spid="20"/>
                                        </p:tgtEl>
                                        <p:attrNameLst>
                                          <p:attrName>ppt_y</p:attrName>
                                        </p:attrNameLst>
                                      </p:cBhvr>
                                      <p:tavLst>
                                        <p:tav tm="0">
                                          <p:val>
                                            <p:strVal val="#ppt_y"/>
                                          </p:val>
                                        </p:tav>
                                        <p:tav tm="100000">
                                          <p:val>
                                            <p:strVal val="#ppt_y"/>
                                          </p:val>
                                        </p:tav>
                                      </p:tavLst>
                                    </p:anim>
                                    <p:set>
                                      <p:cBhvr>
                                        <p:cTn id="43" dur="1" fill="hold">
                                          <p:stCondLst>
                                            <p:cond delay="0"/>
                                          </p:stCondLst>
                                        </p:cTn>
                                        <p:tgtEl>
                                          <p:spTgt spid="20"/>
                                        </p:tgtEl>
                                        <p:attrNameLst>
                                          <p:attrName>style.visibility</p:attrName>
                                        </p:attrNameLst>
                                      </p:cBhvr>
                                      <p:to>
                                        <p:strVal val="visible"/>
                                      </p:to>
                                    </p:set>
                                  </p:childTnLst>
                                </p:cTn>
                              </p:par>
                              <p:par>
                                <p:cTn id="44" presetID="2" presetClass="entr" presetSubtype="3" decel="62000" fill="hold" grpId="0" nodeType="withEffect">
                                  <p:stCondLst>
                                    <p:cond delay="0"/>
                                  </p:stCondLst>
                                  <p:childTnLst>
                                    <p:anim calcmode="lin" valueType="num">
                                      <p:cBhvr additive="base">
                                        <p:cTn id="45" dur="1000" fill="hold"/>
                                        <p:tgtEl>
                                          <p:spTgt spid="21"/>
                                        </p:tgtEl>
                                        <p:attrNameLst>
                                          <p:attrName>ppt_x</p:attrName>
                                        </p:attrNameLst>
                                      </p:cBhvr>
                                      <p:tavLst>
                                        <p:tav tm="0">
                                          <p:val>
                                            <p:strVal val="1+#ppt_w/2"/>
                                          </p:val>
                                        </p:tav>
                                        <p:tav tm="100000">
                                          <p:val>
                                            <p:strVal val="#ppt_x"/>
                                          </p:val>
                                        </p:tav>
                                      </p:tavLst>
                                    </p:anim>
                                    <p:anim calcmode="lin" valueType="num">
                                      <p:cBhvr additive="base">
                                        <p:cTn id="46" dur="1000" fill="hold"/>
                                        <p:tgtEl>
                                          <p:spTgt spid="21"/>
                                        </p:tgtEl>
                                        <p:attrNameLst>
                                          <p:attrName>ppt_y</p:attrName>
                                        </p:attrNameLst>
                                      </p:cBhvr>
                                      <p:tavLst>
                                        <p:tav tm="0">
                                          <p:val>
                                            <p:strVal val="0-#ppt_h/2"/>
                                          </p:val>
                                        </p:tav>
                                        <p:tav tm="100000">
                                          <p:val>
                                            <p:strVal val="#ppt_y"/>
                                          </p:val>
                                        </p:tav>
                                      </p:tavLst>
                                    </p:anim>
                                    <p:set>
                                      <p:cBhvr>
                                        <p:cTn id="4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P spid="3" grpId="0"/>
      <p:bldP spid="11" grpId="0" animBg="1"/>
      <p:bldP spid="18"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522FB62-C0E2-9C55-E913-51414FC44226}"/>
            </a:ext>
          </a:extLst>
        </p:cNvPr>
        <p:cNvGrpSpPr/>
        <p:nvPr/>
      </p:nvGrpSpPr>
      <p:grpSpPr>
        <a:xfrm>
          <a:off x="0" y="0"/>
          <a:ext cx="0" cy="0"/>
          <a:chOff x="0" y="0"/>
          <a:chExt cx="0" cy="0"/>
        </a:xfrm>
      </p:grpSpPr>
      <p:sp>
        <p:nvSpPr>
          <p:cNvPr id="9" name="Freeform 9">
            <a:extLst>
              <a:ext uri="{FF2B5EF4-FFF2-40B4-BE49-F238E27FC236}">
                <a16:creationId xmlns:a16="http://schemas.microsoft.com/office/drawing/2014/main" id="{D7D7D37A-0FF3-6564-C836-6A3F68E0B95C}"/>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268D7E92-B76E-AB74-3C18-FC5F25EA7EAC}"/>
              </a:ext>
            </a:extLst>
          </p:cNvPr>
          <p:cNvSpPr/>
          <p:nvPr/>
        </p:nvSpPr>
        <p:spPr>
          <a:xfrm>
            <a:off x="8679811" y="37598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2FD84601-9316-4485-CE71-F302ABB2ED65}"/>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AD62CFE2-94CF-4426-103C-B787B73D7BB5}"/>
              </a:ext>
            </a:extLst>
          </p:cNvPr>
          <p:cNvSpPr/>
          <p:nvPr/>
        </p:nvSpPr>
        <p:spPr>
          <a:xfrm>
            <a:off x="1471856" y="-200776"/>
            <a:ext cx="9845853" cy="1344022"/>
          </a:xfrm>
          <a:prstGeom prst="rect">
            <a:avLst/>
          </a:prstGeom>
        </p:spPr>
        <p:txBody>
          <a:bodyPr vert="horz" wrap="square" lIns="0" tIns="0" rIns="0" bIns="0" anchor="b">
            <a:spAutoFit/>
          </a:bodyPr>
          <a:lstStyle/>
          <a:p>
            <a:pPr marL="0" algn="l">
              <a:lnSpc>
                <a:spcPct val="150000"/>
              </a:lnSpc>
            </a:pPr>
            <a:r>
              <a:rPr lang="en-US" altLang="zh-CN" sz="6600" b="1" dirty="0" err="1">
                <a:solidFill>
                  <a:srgbClr val="FF0000"/>
                </a:solidFill>
                <a:latin typeface="微软雅黑"/>
                <a:ea typeface="微软雅黑"/>
              </a:rPr>
              <a:t>Ofreciendo</a:t>
            </a:r>
            <a:r>
              <a:rPr lang="en-US" altLang="zh-CN" sz="6600" b="1" dirty="0">
                <a:solidFill>
                  <a:srgbClr val="FF0000"/>
                </a:solidFill>
                <a:latin typeface="微软雅黑"/>
                <a:ea typeface="微软雅黑"/>
              </a:rPr>
              <a:t> al</a:t>
            </a:r>
            <a:r>
              <a:rPr lang="en-US" altLang="zh-CN" sz="6600" b="1" dirty="0">
                <a:solidFill>
                  <a:schemeClr val="accent1">
                    <a:lumMod val="75000"/>
                  </a:schemeClr>
                </a:solidFill>
                <a:latin typeface="微软雅黑"/>
                <a:ea typeface="微软雅黑"/>
              </a:rPr>
              <a:t>go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1641F94B-993D-FBC8-DD16-6898684D6F34}"/>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A2CA64AF-CB05-A7CE-E6CA-5C9EB808588A}"/>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27BD4C38-0230-F14B-1842-BD381F96006F}"/>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9CF22606-EE43-0111-9C0B-8B092D41E0AF}"/>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F64E40ED-4568-C7D3-5E63-946969FDF02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DF9E8A55-E323-5695-82CB-2953B24F10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A6D38753-0F19-DB78-08A9-94BC8CB967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5E61543B-3435-31F4-A234-A215078DAF1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FAE67D91-8867-EDA7-FA27-1F8E450CE3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CA3C9095-AD6D-1C86-8868-9E8F8FE4B0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689F8F7D-21D1-60A5-9835-BF0AE9B0A8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034208"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5DB46BCE-8C55-B76C-199F-F8CC97EEF19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860238"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F105C8FD-5D33-6806-E3A1-3C4EE18D212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220305"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2B34FFD1-5C2F-464A-A5BA-5A5E8954F76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766188" y="1104984"/>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7187D3F5-04FD-97FB-98A2-FDA349DC4A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621752"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FF2A0A7B-12E6-1C3C-19DF-2974D8716B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0754940"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92A2217B-6CE7-2077-28CE-6BAE898490F6}"/>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Imposible</a:t>
            </a:r>
            <a:r>
              <a:rPr lang="en-US" altLang="zh-CN" sz="4400" b="1" dirty="0">
                <a:solidFill>
                  <a:schemeClr val="accent1">
                    <a:lumMod val="75000"/>
                  </a:schemeClr>
                </a:solidFill>
                <a:latin typeface="微软雅黑"/>
                <a:ea typeface="微软雅黑"/>
              </a:rPr>
              <a:t> de</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ignorar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 name="TextBox 12">
            <a:extLst>
              <a:ext uri="{FF2B5EF4-FFF2-40B4-BE49-F238E27FC236}">
                <a16:creationId xmlns:a16="http://schemas.microsoft.com/office/drawing/2014/main" id="{F57CF27B-C7C8-1620-B629-2DF1A15744D6}"/>
              </a:ext>
            </a:extLst>
          </p:cNvPr>
          <p:cNvSpPr txBox="1"/>
          <p:nvPr/>
        </p:nvSpPr>
        <p:spPr>
          <a:xfrm>
            <a:off x="2872101" y="2925847"/>
            <a:ext cx="8333747" cy="506292"/>
          </a:xfrm>
          <a:prstGeom prst="rect">
            <a:avLst/>
          </a:prstGeom>
          <a:noFill/>
        </p:spPr>
        <p:txBody>
          <a:bodyPr vert="horz" wrap="square" lIns="91440" tIns="45720" rIns="91440" bIns="45720" rtlCol="0" anchor="t">
            <a:spAutoFit/>
          </a:bodyPr>
          <a:lstStyle/>
          <a:p>
            <a:pPr>
              <a:lnSpc>
                <a:spcPct val="150000"/>
              </a:lnSpc>
              <a:defRPr/>
            </a:pPr>
            <a:r>
              <a:rPr lang="en-US" sz="2000" dirty="0" err="1"/>
              <a:t>Membresía</a:t>
            </a:r>
            <a:r>
              <a:rPr lang="en-US" sz="2000" dirty="0"/>
              <a:t> </a:t>
            </a:r>
            <a:r>
              <a:rPr lang="es-ES" sz="2000" dirty="0"/>
              <a:t> con un </a:t>
            </a:r>
            <a:r>
              <a:rPr lang="es-ES" sz="2000" b="1" dirty="0">
                <a:solidFill>
                  <a:srgbClr val="FF0000"/>
                </a:solidFill>
              </a:rPr>
              <a:t>valor</a:t>
            </a:r>
            <a:r>
              <a:rPr lang="es-ES" sz="2000" dirty="0"/>
              <a:t> y </a:t>
            </a:r>
            <a:r>
              <a:rPr lang="es-ES" sz="2000" b="1" dirty="0">
                <a:solidFill>
                  <a:srgbClr val="FF0000"/>
                </a:solidFill>
              </a:rPr>
              <a:t>descuentos exclusivos   </a:t>
            </a:r>
            <a:endParaRPr lang="en-US" sz="2000" b="1" dirty="0">
              <a:solidFill>
                <a:srgbClr val="FF0000"/>
              </a:solidFill>
            </a:endParaRPr>
          </a:p>
        </p:txBody>
      </p:sp>
      <p:sp>
        <p:nvSpPr>
          <p:cNvPr id="7" name="AutoShape 35">
            <a:extLst>
              <a:ext uri="{FF2B5EF4-FFF2-40B4-BE49-F238E27FC236}">
                <a16:creationId xmlns:a16="http://schemas.microsoft.com/office/drawing/2014/main" id="{ED057ED0-273D-B622-0445-0DD637654772}"/>
              </a:ext>
            </a:extLst>
          </p:cNvPr>
          <p:cNvSpPr/>
          <p:nvPr/>
        </p:nvSpPr>
        <p:spPr>
          <a:xfrm>
            <a:off x="3677226" y="2004986"/>
            <a:ext cx="5628968" cy="651653"/>
          </a:xfrm>
          <a:prstGeom prst="rect">
            <a:avLst/>
          </a:prstGeom>
        </p:spPr>
        <p:txBody>
          <a:bodyPr vert="horz" wrap="square" lIns="0" tIns="0" rIns="0" bIns="0" anchor="b">
            <a:spAutoFit/>
          </a:bodyPr>
          <a:lstStyle/>
          <a:p>
            <a:pPr marL="0" algn="l">
              <a:lnSpc>
                <a:spcPct val="150000"/>
              </a:lnSpc>
            </a:pPr>
            <a:r>
              <a:rPr lang="en-US" altLang="zh-CN" sz="3200" b="1" dirty="0" err="1">
                <a:solidFill>
                  <a:srgbClr val="FF0000"/>
                </a:solidFill>
                <a:latin typeface="微软雅黑"/>
                <a:ea typeface="微软雅黑"/>
              </a:rPr>
              <a:t>Basado</a:t>
            </a:r>
            <a:r>
              <a:rPr lang="en-US" altLang="zh-CN" sz="3200" b="1" dirty="0">
                <a:solidFill>
                  <a:srgbClr val="FF0000"/>
                </a:solidFill>
                <a:latin typeface="微软雅黑"/>
                <a:ea typeface="微软雅黑"/>
              </a:rPr>
              <a:t> </a:t>
            </a:r>
            <a:r>
              <a:rPr lang="en-US" altLang="zh-CN" sz="3200" b="1" dirty="0" err="1">
                <a:solidFill>
                  <a:srgbClr val="FF0000"/>
                </a:solidFill>
                <a:latin typeface="微软雅黑"/>
                <a:ea typeface="微软雅黑"/>
              </a:rPr>
              <a:t>en</a:t>
            </a:r>
            <a:r>
              <a:rPr lang="en-US" altLang="zh-CN" sz="3200" b="1" dirty="0">
                <a:solidFill>
                  <a:srgbClr val="FF0000"/>
                </a:solidFill>
                <a:latin typeface="微软雅黑"/>
                <a:ea typeface="微软雅黑"/>
              </a:rPr>
              <a:t> lo </a:t>
            </a:r>
            <a:r>
              <a:rPr lang="en-US" altLang="zh-CN" sz="3200" b="1" dirty="0" err="1">
                <a:solidFill>
                  <a:srgbClr val="FF0000"/>
                </a:solidFill>
                <a:latin typeface="微软雅黑"/>
                <a:ea typeface="微软雅黑"/>
              </a:rPr>
              <a:t>siguiente</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10" name="Picture 9" descr="A logo with a shield and text&#10;&#10;AI-generated content may be incorrect.">
            <a:extLst>
              <a:ext uri="{FF2B5EF4-FFF2-40B4-BE49-F238E27FC236}">
                <a16:creationId xmlns:a16="http://schemas.microsoft.com/office/drawing/2014/main" id="{1066CE5B-C5C4-28F9-1DA2-5A370933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22" y="2051570"/>
            <a:ext cx="3286859" cy="3535518"/>
          </a:xfrm>
          <a:prstGeom prst="rect">
            <a:avLst/>
          </a:prstGeom>
          <a:effectLst>
            <a:glow rad="101600">
              <a:schemeClr val="bg2">
                <a:alpha val="60000"/>
              </a:schemeClr>
            </a:glow>
          </a:effectLst>
        </p:spPr>
      </p:pic>
      <p:sp>
        <p:nvSpPr>
          <p:cNvPr id="11" name="TextBox 12">
            <a:extLst>
              <a:ext uri="{FF2B5EF4-FFF2-40B4-BE49-F238E27FC236}">
                <a16:creationId xmlns:a16="http://schemas.microsoft.com/office/drawing/2014/main" id="{A368BE39-BF73-2366-D3DA-F509C765CD9A}"/>
              </a:ext>
            </a:extLst>
          </p:cNvPr>
          <p:cNvSpPr txBox="1"/>
          <p:nvPr/>
        </p:nvSpPr>
        <p:spPr>
          <a:xfrm>
            <a:off x="2872101" y="3217963"/>
            <a:ext cx="2232473" cy="920252"/>
          </a:xfrm>
          <a:prstGeom prst="rect">
            <a:avLst/>
          </a:prstGeom>
          <a:noFill/>
        </p:spPr>
        <p:txBody>
          <a:bodyPr vert="horz" wrap="square" lIns="91440" tIns="45720" rIns="91440" bIns="45720" rtlCol="0" anchor="t">
            <a:spAutoFit/>
          </a:bodyPr>
          <a:lstStyle/>
          <a:p>
            <a:pPr>
              <a:lnSpc>
                <a:spcPct val="150000"/>
              </a:lnSpc>
              <a:defRPr/>
            </a:pPr>
            <a:r>
              <a:rPr lang="es-ES" sz="2000" dirty="0" err="1"/>
              <a:t>dificil</a:t>
            </a:r>
            <a:r>
              <a:rPr lang="es-ES" sz="2000" dirty="0"/>
              <a:t> de </a:t>
            </a:r>
            <a:r>
              <a:rPr lang="es-ES" sz="4000" b="1" dirty="0">
                <a:solidFill>
                  <a:srgbClr val="FF0000"/>
                </a:solidFill>
              </a:rPr>
              <a:t>   </a:t>
            </a:r>
            <a:endParaRPr lang="en-US" sz="4000" b="1" dirty="0">
              <a:solidFill>
                <a:srgbClr val="FF0000"/>
              </a:solidFill>
            </a:endParaRPr>
          </a:p>
        </p:txBody>
      </p:sp>
      <p:pic>
        <p:nvPicPr>
          <p:cNvPr id="18" name="Picture 17">
            <a:extLst>
              <a:ext uri="{FF2B5EF4-FFF2-40B4-BE49-F238E27FC236}">
                <a16:creationId xmlns:a16="http://schemas.microsoft.com/office/drawing/2014/main" id="{054F3DB3-75B6-57CF-8981-ADC6D8883E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645158" y="3394137"/>
            <a:ext cx="1684194" cy="456083"/>
          </a:xfrm>
          <a:prstGeom prst="rect">
            <a:avLst/>
          </a:prstGeom>
          <a:ln>
            <a:noFill/>
          </a:ln>
          <a:effectLst>
            <a:softEdge rad="112500"/>
          </a:effectLst>
        </p:spPr>
      </p:pic>
      <p:pic>
        <p:nvPicPr>
          <p:cNvPr id="20" name="Picture 19">
            <a:extLst>
              <a:ext uri="{FF2B5EF4-FFF2-40B4-BE49-F238E27FC236}">
                <a16:creationId xmlns:a16="http://schemas.microsoft.com/office/drawing/2014/main" id="{9705EDC1-ABAF-69FB-2614-48F37BBC460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71188" y="3644254"/>
            <a:ext cx="1684194" cy="456083"/>
          </a:xfrm>
          <a:prstGeom prst="rect">
            <a:avLst/>
          </a:prstGeom>
          <a:ln>
            <a:noFill/>
          </a:ln>
          <a:effectLst>
            <a:softEdge rad="112500"/>
          </a:effectLst>
        </p:spPr>
      </p:pic>
      <p:pic>
        <p:nvPicPr>
          <p:cNvPr id="21" name="Picture 20">
            <a:extLst>
              <a:ext uri="{FF2B5EF4-FFF2-40B4-BE49-F238E27FC236}">
                <a16:creationId xmlns:a16="http://schemas.microsoft.com/office/drawing/2014/main" id="{3363058D-96EB-3067-C65D-BD32AE35C4B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831255" y="3853370"/>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C8D0A6FC-C461-7E2A-A11F-4DE7BFFF29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4377138" y="3310768"/>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FF365E65-07B8-99BC-FEA1-31881E481B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4232702" y="3584637"/>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16C3E65D-8088-0FF5-2578-4661679C7C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4365890" y="3794029"/>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1C81CDE4-1E05-422E-6A55-167F424DC4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68259" y="3402155"/>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BFB199B0-4D91-0914-8A4C-9F05E5B628A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394289" y="3652272"/>
            <a:ext cx="1684194" cy="456083"/>
          </a:xfrm>
          <a:prstGeom prst="rect">
            <a:avLst/>
          </a:prstGeom>
          <a:ln>
            <a:noFill/>
          </a:ln>
          <a:effectLst>
            <a:softEdge rad="112500"/>
          </a:effectLst>
        </p:spPr>
      </p:pic>
      <p:pic>
        <p:nvPicPr>
          <p:cNvPr id="39" name="Picture 38">
            <a:extLst>
              <a:ext uri="{FF2B5EF4-FFF2-40B4-BE49-F238E27FC236}">
                <a16:creationId xmlns:a16="http://schemas.microsoft.com/office/drawing/2014/main" id="{A24EF2DD-5053-A9A9-622D-64EE577F40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754356" y="3861388"/>
            <a:ext cx="1684194" cy="456083"/>
          </a:xfrm>
          <a:prstGeom prst="rect">
            <a:avLst/>
          </a:prstGeom>
          <a:ln>
            <a:noFill/>
          </a:ln>
          <a:effectLst>
            <a:softEdge rad="112500"/>
          </a:effectLst>
        </p:spPr>
      </p:pic>
      <p:pic>
        <p:nvPicPr>
          <p:cNvPr id="40" name="Picture 39">
            <a:extLst>
              <a:ext uri="{FF2B5EF4-FFF2-40B4-BE49-F238E27FC236}">
                <a16:creationId xmlns:a16="http://schemas.microsoft.com/office/drawing/2014/main" id="{CFA298F2-2581-51C9-749A-49AF790594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300239" y="3293388"/>
            <a:ext cx="1684194" cy="456083"/>
          </a:xfrm>
          <a:prstGeom prst="rect">
            <a:avLst/>
          </a:prstGeom>
          <a:ln>
            <a:noFill/>
          </a:ln>
          <a:effectLst>
            <a:softEdge rad="112500"/>
          </a:effectLst>
        </p:spPr>
      </p:pic>
      <p:pic>
        <p:nvPicPr>
          <p:cNvPr id="41" name="Picture 40">
            <a:extLst>
              <a:ext uri="{FF2B5EF4-FFF2-40B4-BE49-F238E27FC236}">
                <a16:creationId xmlns:a16="http://schemas.microsoft.com/office/drawing/2014/main" id="{B25AD7D3-5C8C-49FC-E88E-4A0B779023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55803" y="3592655"/>
            <a:ext cx="1684194" cy="456083"/>
          </a:xfrm>
          <a:prstGeom prst="rect">
            <a:avLst/>
          </a:prstGeom>
          <a:ln>
            <a:noFill/>
          </a:ln>
          <a:effectLst>
            <a:softEdge rad="112500"/>
          </a:effectLst>
        </p:spPr>
      </p:pic>
      <p:pic>
        <p:nvPicPr>
          <p:cNvPr id="42" name="Picture 41">
            <a:extLst>
              <a:ext uri="{FF2B5EF4-FFF2-40B4-BE49-F238E27FC236}">
                <a16:creationId xmlns:a16="http://schemas.microsoft.com/office/drawing/2014/main" id="{472C786D-5A9C-A474-3A14-B0D9E788B9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8991" y="3802047"/>
            <a:ext cx="1684194" cy="456083"/>
          </a:xfrm>
          <a:prstGeom prst="rect">
            <a:avLst/>
          </a:prstGeom>
          <a:ln>
            <a:noFill/>
          </a:ln>
          <a:effectLst>
            <a:softEdge rad="112500"/>
          </a:effectLst>
        </p:spPr>
      </p:pic>
      <p:sp>
        <p:nvSpPr>
          <p:cNvPr id="44" name="AutoShape 35">
            <a:extLst>
              <a:ext uri="{FF2B5EF4-FFF2-40B4-BE49-F238E27FC236}">
                <a16:creationId xmlns:a16="http://schemas.microsoft.com/office/drawing/2014/main" id="{23D7F480-9821-FB26-A8BC-BDC9AE35EB3F}"/>
              </a:ext>
            </a:extLst>
          </p:cNvPr>
          <p:cNvSpPr/>
          <p:nvPr/>
        </p:nvSpPr>
        <p:spPr>
          <a:xfrm>
            <a:off x="5731234" y="3445853"/>
            <a:ext cx="3356459"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igua</a:t>
            </a:r>
            <a:r>
              <a:rPr lang="en-US" altLang="zh-CN" sz="4400" b="1" dirty="0" err="1">
                <a:solidFill>
                  <a:schemeClr val="accent1">
                    <a:lumMod val="75000"/>
                  </a:schemeClr>
                </a:solidFill>
                <a:latin typeface="微软雅黑"/>
                <a:ea typeface="微软雅黑"/>
              </a:rPr>
              <a:t>lar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5" name="Freeform 5">
            <a:extLst>
              <a:ext uri="{FF2B5EF4-FFF2-40B4-BE49-F238E27FC236}">
                <a16:creationId xmlns:a16="http://schemas.microsoft.com/office/drawing/2014/main" id="{DF32C5A0-BE6B-42FE-E01A-3B6F865BFCEB}"/>
              </a:ext>
            </a:extLst>
          </p:cNvPr>
          <p:cNvSpPr/>
          <p:nvPr/>
        </p:nvSpPr>
        <p:spPr>
          <a:xfrm rot="20625691">
            <a:off x="9748689" y="452043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8" name="Freeform 7">
            <a:extLst>
              <a:ext uri="{FF2B5EF4-FFF2-40B4-BE49-F238E27FC236}">
                <a16:creationId xmlns:a16="http://schemas.microsoft.com/office/drawing/2014/main" id="{B695311A-A055-DF4A-BFB6-A0C76DDDF019}"/>
              </a:ext>
            </a:extLst>
          </p:cNvPr>
          <p:cNvSpPr/>
          <p:nvPr/>
        </p:nvSpPr>
        <p:spPr>
          <a:xfrm rot="21078393">
            <a:off x="9898507" y="450627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A2E6E1CC-8CEE-8102-3B18-8F00086C51CA}"/>
              </a:ext>
            </a:extLst>
          </p:cNvPr>
          <p:cNvSpPr/>
          <p:nvPr/>
        </p:nvSpPr>
        <p:spPr>
          <a:xfrm rot="20625691">
            <a:off x="10014020" y="478924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BC8FCF86-BE21-7EC4-3961-431348615B57}"/>
              </a:ext>
            </a:extLst>
          </p:cNvPr>
          <p:cNvSpPr/>
          <p:nvPr/>
        </p:nvSpPr>
        <p:spPr>
          <a:xfrm rot="9594628">
            <a:off x="9862584" y="461087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5" name="Freeform 5">
            <a:extLst>
              <a:ext uri="{FF2B5EF4-FFF2-40B4-BE49-F238E27FC236}">
                <a16:creationId xmlns:a16="http://schemas.microsoft.com/office/drawing/2014/main" id="{E1A13447-3141-8432-4811-A9EE92FEA588}"/>
              </a:ext>
            </a:extLst>
          </p:cNvPr>
          <p:cNvSpPr/>
          <p:nvPr/>
        </p:nvSpPr>
        <p:spPr>
          <a:xfrm rot="20625691">
            <a:off x="10239759" y="447960"/>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6" name="Freeform 7">
            <a:extLst>
              <a:ext uri="{FF2B5EF4-FFF2-40B4-BE49-F238E27FC236}">
                <a16:creationId xmlns:a16="http://schemas.microsoft.com/office/drawing/2014/main" id="{120D1F4D-31D9-AF86-99AE-3C54F1A7F2EC}"/>
              </a:ext>
            </a:extLst>
          </p:cNvPr>
          <p:cNvSpPr/>
          <p:nvPr/>
        </p:nvSpPr>
        <p:spPr>
          <a:xfrm rot="21078393">
            <a:off x="10389577" y="433798"/>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7" name="Freeform 5">
            <a:extLst>
              <a:ext uri="{FF2B5EF4-FFF2-40B4-BE49-F238E27FC236}">
                <a16:creationId xmlns:a16="http://schemas.microsoft.com/office/drawing/2014/main" id="{AECF9D31-265C-2782-4006-3CFB02F9F5E5}"/>
              </a:ext>
            </a:extLst>
          </p:cNvPr>
          <p:cNvSpPr/>
          <p:nvPr/>
        </p:nvSpPr>
        <p:spPr>
          <a:xfrm rot="20625691">
            <a:off x="10505090" y="716771"/>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8" name="Freeform 7">
            <a:extLst>
              <a:ext uri="{FF2B5EF4-FFF2-40B4-BE49-F238E27FC236}">
                <a16:creationId xmlns:a16="http://schemas.microsoft.com/office/drawing/2014/main" id="{5DD70CB9-947D-67C9-1E8C-0308782340C0}"/>
              </a:ext>
            </a:extLst>
          </p:cNvPr>
          <p:cNvSpPr/>
          <p:nvPr/>
        </p:nvSpPr>
        <p:spPr>
          <a:xfrm rot="9594628">
            <a:off x="10353654" y="538400"/>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20738463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1000"/>
                            </p:stCondLst>
                            <p:childTnLst>
                              <p:par>
                                <p:cTn id="22" presetID="53" presetClass="entr" presetSubtype="16" fill="hold" grpId="0" nodeType="afterEffect">
                                  <p:stCondLst>
                                    <p:cond delay="0"/>
                                  </p:stCondLst>
                                  <p:childTnLst>
                                    <p:anim calcmode="lin" valueType="num">
                                      <p:cBhvr>
                                        <p:cTn id="23" dur="750" fill="hold"/>
                                        <p:tgtEl>
                                          <p:spTgt spid="3"/>
                                        </p:tgtEl>
                                        <p:attrNameLst>
                                          <p:attrName>ppt_w</p:attrName>
                                        </p:attrNameLst>
                                      </p:cBhvr>
                                      <p:tavLst>
                                        <p:tav tm="0">
                                          <p:val>
                                            <p:fltVal val="0"/>
                                          </p:val>
                                        </p:tav>
                                        <p:tav tm="100000">
                                          <p:val>
                                            <p:strVal val="#ppt_w"/>
                                          </p:val>
                                        </p:tav>
                                      </p:tavLst>
                                    </p:anim>
                                    <p:anim calcmode="lin" valueType="num">
                                      <p:cBhvr>
                                        <p:cTn id="24" dur="750" fill="hold"/>
                                        <p:tgtEl>
                                          <p:spTgt spid="3"/>
                                        </p:tgtEl>
                                        <p:attrNameLst>
                                          <p:attrName>ppt_h</p:attrName>
                                        </p:attrNameLst>
                                      </p:cBhvr>
                                      <p:tavLst>
                                        <p:tav tm="0">
                                          <p:val>
                                            <p:fltVal val="0"/>
                                          </p:val>
                                        </p:tav>
                                        <p:tav tm="100000">
                                          <p:val>
                                            <p:strVal val="#ppt_h"/>
                                          </p:val>
                                        </p:tav>
                                      </p:tavLst>
                                    </p:anim>
                                    <p:animEffect transition="in" filter="fade">
                                      <p:cBhvr>
                                        <p:cTn id="25" dur="750"/>
                                        <p:tgtEl>
                                          <p:spTgt spid="3"/>
                                        </p:tgtEl>
                                      </p:cBhvr>
                                    </p:animEffec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1750"/>
                            </p:stCondLst>
                            <p:childTnLst>
                              <p:par>
                                <p:cTn id="28" presetID="53" presetClass="entr" presetSubtype="16" fill="hold" grpId="0" nodeType="afterEffect">
                                  <p:stCondLst>
                                    <p:cond delay="0"/>
                                  </p:stCondLst>
                                  <p:childTnLst>
                                    <p:anim calcmode="lin" valueType="num">
                                      <p:cBhvr>
                                        <p:cTn id="29" dur="750" fill="hold"/>
                                        <p:tgtEl>
                                          <p:spTgt spid="11"/>
                                        </p:tgtEl>
                                        <p:attrNameLst>
                                          <p:attrName>ppt_w</p:attrName>
                                        </p:attrNameLst>
                                      </p:cBhvr>
                                      <p:tavLst>
                                        <p:tav tm="0">
                                          <p:val>
                                            <p:fltVal val="0"/>
                                          </p:val>
                                        </p:tav>
                                        <p:tav tm="100000">
                                          <p:val>
                                            <p:strVal val="#ppt_w"/>
                                          </p:val>
                                        </p:tav>
                                      </p:tavLst>
                                    </p:anim>
                                    <p:anim calcmode="lin" valueType="num">
                                      <p:cBhvr>
                                        <p:cTn id="30" dur="750" fill="hold"/>
                                        <p:tgtEl>
                                          <p:spTgt spid="11"/>
                                        </p:tgtEl>
                                        <p:attrNameLst>
                                          <p:attrName>ppt_h</p:attrName>
                                        </p:attrNameLst>
                                      </p:cBhvr>
                                      <p:tavLst>
                                        <p:tav tm="0">
                                          <p:val>
                                            <p:fltVal val="0"/>
                                          </p:val>
                                        </p:tav>
                                        <p:tav tm="100000">
                                          <p:val>
                                            <p:strVal val="#ppt_h"/>
                                          </p:val>
                                        </p:tav>
                                      </p:tavLst>
                                    </p:anim>
                                    <p:animEffect transition="in" filter="fade">
                                      <p:cBhvr>
                                        <p:cTn id="31" dur="750"/>
                                        <p:tgtEl>
                                          <p:spTgt spid="11"/>
                                        </p:tgtEl>
                                      </p:cBhvr>
                                    </p:animEffect>
                                    <p:set>
                                      <p:cBhvr>
                                        <p:cTn id="32" dur="1" fill="hold">
                                          <p:stCondLst>
                                            <p:cond delay="0"/>
                                          </p:stCondLst>
                                        </p:cTn>
                                        <p:tgtEl>
                                          <p:spTgt spid="11"/>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8"/>
                                        </p:tgtEl>
                                        <p:attrNameLst>
                                          <p:attrName>ppt_x</p:attrName>
                                        </p:attrNameLst>
                                      </p:cBhvr>
                                      <p:tavLst>
                                        <p:tav tm="0">
                                          <p:val>
                                            <p:strVal val="1+#ppt_w/2"/>
                                          </p:val>
                                        </p:tav>
                                        <p:tav tm="100000">
                                          <p:val>
                                            <p:strVal val="#ppt_x"/>
                                          </p:val>
                                        </p:tav>
                                      </p:tavLst>
                                    </p:anim>
                                    <p:anim calcmode="lin" valueType="num">
                                      <p:cBhvr additive="base">
                                        <p:cTn id="35" dur="1000" fill="hold"/>
                                        <p:tgtEl>
                                          <p:spTgt spid="8"/>
                                        </p:tgtEl>
                                        <p:attrNameLst>
                                          <p:attrName>ppt_y</p:attrName>
                                        </p:attrNameLst>
                                      </p:cBhvr>
                                      <p:tavLst>
                                        <p:tav tm="0">
                                          <p:val>
                                            <p:strVal val="0-#ppt_h/2"/>
                                          </p:val>
                                        </p:tav>
                                        <p:tav tm="100000">
                                          <p:val>
                                            <p:strVal val="#ppt_y"/>
                                          </p:val>
                                        </p:tav>
                                      </p:tavLst>
                                    </p:anim>
                                    <p:set>
                                      <p:cBhvr>
                                        <p:cTn id="36" dur="1" fill="hold">
                                          <p:stCondLst>
                                            <p:cond delay="0"/>
                                          </p:stCondLst>
                                        </p:cTn>
                                        <p:tgtEl>
                                          <p:spTgt spid="8"/>
                                        </p:tgtEl>
                                        <p:attrNameLst>
                                          <p:attrName>style.visibility</p:attrName>
                                        </p:attrNameLst>
                                      </p:cBhvr>
                                      <p:to>
                                        <p:strVal val="visible"/>
                                      </p:to>
                                    </p:set>
                                  </p:childTnLst>
                                </p:cTn>
                              </p:par>
                              <p:par>
                                <p:cTn id="37" presetID="2" presetClass="entr" presetSubtype="8" decel="62000" fill="hold" grpId="0" nodeType="withEffect">
                                  <p:stCondLst>
                                    <p:cond delay="0"/>
                                  </p:stCondLst>
                                  <p:childTnLst>
                                    <p:anim calcmode="lin" valueType="num">
                                      <p:cBhvr additive="base">
                                        <p:cTn id="38" dur="1000" fill="hold"/>
                                        <p:tgtEl>
                                          <p:spTgt spid="5"/>
                                        </p:tgtEl>
                                        <p:attrNameLst>
                                          <p:attrName>ppt_x</p:attrName>
                                        </p:attrNameLst>
                                      </p:cBhvr>
                                      <p:tavLst>
                                        <p:tav tm="0">
                                          <p:val>
                                            <p:strVal val="0-#ppt_w/2"/>
                                          </p:val>
                                        </p:tav>
                                        <p:tav tm="100000">
                                          <p:val>
                                            <p:strVal val="#ppt_x"/>
                                          </p:val>
                                        </p:tav>
                                      </p:tavLst>
                                    </p:anim>
                                    <p:anim calcmode="lin" valueType="num">
                                      <p:cBhvr additive="base">
                                        <p:cTn id="39" dur="1000" fill="hold"/>
                                        <p:tgtEl>
                                          <p:spTgt spid="5"/>
                                        </p:tgtEl>
                                        <p:attrNameLst>
                                          <p:attrName>ppt_y</p:attrName>
                                        </p:attrNameLst>
                                      </p:cBhvr>
                                      <p:tavLst>
                                        <p:tav tm="0">
                                          <p:val>
                                            <p:strVal val="#ppt_y"/>
                                          </p:val>
                                        </p:tav>
                                        <p:tav tm="100000">
                                          <p:val>
                                            <p:strVal val="#ppt_y"/>
                                          </p:val>
                                        </p:tav>
                                      </p:tavLst>
                                    </p:anim>
                                    <p:set>
                                      <p:cBhvr>
                                        <p:cTn id="40" dur="1" fill="hold">
                                          <p:stCondLst>
                                            <p:cond delay="0"/>
                                          </p:stCondLst>
                                        </p:cTn>
                                        <p:tgtEl>
                                          <p:spTgt spid="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22"/>
                                        </p:tgtEl>
                                        <p:attrNameLst>
                                          <p:attrName>ppt_x</p:attrName>
                                        </p:attrNameLst>
                                      </p:cBhvr>
                                      <p:tavLst>
                                        <p:tav tm="0">
                                          <p:val>
                                            <p:strVal val="0-#ppt_w/2"/>
                                          </p:val>
                                        </p:tav>
                                        <p:tav tm="100000">
                                          <p:val>
                                            <p:strVal val="#ppt_x"/>
                                          </p:val>
                                        </p:tav>
                                      </p:tavLst>
                                    </p:anim>
                                    <p:anim calcmode="lin" valueType="num">
                                      <p:cBhvr additive="base">
                                        <p:cTn id="43" dur="1000" fill="hold"/>
                                        <p:tgtEl>
                                          <p:spTgt spid="22"/>
                                        </p:tgtEl>
                                        <p:attrNameLst>
                                          <p:attrName>ppt_y</p:attrName>
                                        </p:attrNameLst>
                                      </p:cBhvr>
                                      <p:tavLst>
                                        <p:tav tm="0">
                                          <p:val>
                                            <p:strVal val="#ppt_y"/>
                                          </p:val>
                                        </p:tav>
                                        <p:tav tm="100000">
                                          <p:val>
                                            <p:strVal val="#ppt_y"/>
                                          </p:val>
                                        </p:tav>
                                      </p:tavLst>
                                    </p:anim>
                                    <p:set>
                                      <p:cBhvr>
                                        <p:cTn id="44" dur="1" fill="hold">
                                          <p:stCondLst>
                                            <p:cond delay="0"/>
                                          </p:stCondLst>
                                        </p:cTn>
                                        <p:tgtEl>
                                          <p:spTgt spid="22"/>
                                        </p:tgtEl>
                                        <p:attrNameLst>
                                          <p:attrName>style.visibility</p:attrName>
                                        </p:attrNameLst>
                                      </p:cBhvr>
                                      <p:to>
                                        <p:strVal val="visible"/>
                                      </p:to>
                                    </p:set>
                                  </p:childTnLst>
                                </p:cTn>
                              </p:par>
                              <p:par>
                                <p:cTn id="45" presetID="2" presetClass="entr" presetSubtype="3" decel="62000" fill="hold" grpId="0" nodeType="withEffect">
                                  <p:stCondLst>
                                    <p:cond delay="0"/>
                                  </p:stCondLst>
                                  <p:childTnLst>
                                    <p:anim calcmode="lin" valueType="num">
                                      <p:cBhvr additive="base">
                                        <p:cTn id="46" dur="1000" fill="hold"/>
                                        <p:tgtEl>
                                          <p:spTgt spid="43"/>
                                        </p:tgtEl>
                                        <p:attrNameLst>
                                          <p:attrName>ppt_x</p:attrName>
                                        </p:attrNameLst>
                                      </p:cBhvr>
                                      <p:tavLst>
                                        <p:tav tm="0">
                                          <p:val>
                                            <p:strVal val="1+#ppt_w/2"/>
                                          </p:val>
                                        </p:tav>
                                        <p:tav tm="100000">
                                          <p:val>
                                            <p:strVal val="#ppt_x"/>
                                          </p:val>
                                        </p:tav>
                                      </p:tavLst>
                                    </p:anim>
                                    <p:anim calcmode="lin" valueType="num">
                                      <p:cBhvr additive="base">
                                        <p:cTn id="47" dur="1000" fill="hold"/>
                                        <p:tgtEl>
                                          <p:spTgt spid="43"/>
                                        </p:tgtEl>
                                        <p:attrNameLst>
                                          <p:attrName>ppt_y</p:attrName>
                                        </p:attrNameLst>
                                      </p:cBhvr>
                                      <p:tavLst>
                                        <p:tav tm="0">
                                          <p:val>
                                            <p:strVal val="0-#ppt_h/2"/>
                                          </p:val>
                                        </p:tav>
                                        <p:tav tm="100000">
                                          <p:val>
                                            <p:strVal val="#ppt_y"/>
                                          </p:val>
                                        </p:tav>
                                      </p:tavLst>
                                    </p:anim>
                                    <p:set>
                                      <p:cBhvr>
                                        <p:cTn id="48" dur="1" fill="hold">
                                          <p:stCondLst>
                                            <p:cond delay="0"/>
                                          </p:stCondLst>
                                        </p:cTn>
                                        <p:tgtEl>
                                          <p:spTgt spid="43"/>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6"/>
                                        </p:tgtEl>
                                        <p:attrNameLst>
                                          <p:attrName>ppt_x</p:attrName>
                                        </p:attrNameLst>
                                      </p:cBhvr>
                                      <p:tavLst>
                                        <p:tav tm="0">
                                          <p:val>
                                            <p:strVal val="1+#ppt_w/2"/>
                                          </p:val>
                                        </p:tav>
                                        <p:tav tm="100000">
                                          <p:val>
                                            <p:strVal val="#ppt_x"/>
                                          </p:val>
                                        </p:tav>
                                      </p:tavLst>
                                    </p:anim>
                                    <p:anim calcmode="lin" valueType="num">
                                      <p:cBhvr additive="base">
                                        <p:cTn id="51" dur="1000" fill="hold"/>
                                        <p:tgtEl>
                                          <p:spTgt spid="46"/>
                                        </p:tgtEl>
                                        <p:attrNameLst>
                                          <p:attrName>ppt_y</p:attrName>
                                        </p:attrNameLst>
                                      </p:cBhvr>
                                      <p:tavLst>
                                        <p:tav tm="0">
                                          <p:val>
                                            <p:strVal val="0-#ppt_h/2"/>
                                          </p:val>
                                        </p:tav>
                                        <p:tav tm="100000">
                                          <p:val>
                                            <p:strVal val="#ppt_y"/>
                                          </p:val>
                                        </p:tav>
                                      </p:tavLst>
                                    </p:anim>
                                    <p:set>
                                      <p:cBhvr>
                                        <p:cTn id="52" dur="1" fill="hold">
                                          <p:stCondLst>
                                            <p:cond delay="0"/>
                                          </p:stCondLst>
                                        </p:cTn>
                                        <p:tgtEl>
                                          <p:spTgt spid="46"/>
                                        </p:tgtEl>
                                        <p:attrNameLst>
                                          <p:attrName>style.visibility</p:attrName>
                                        </p:attrNameLst>
                                      </p:cBhvr>
                                      <p:to>
                                        <p:strVal val="visible"/>
                                      </p:to>
                                    </p:set>
                                  </p:childTnLst>
                                </p:cTn>
                              </p:par>
                              <p:par>
                                <p:cTn id="53" presetID="2" presetClass="entr" presetSubtype="8" decel="62000" fill="hold" grpId="0" nodeType="withEffect">
                                  <p:stCondLst>
                                    <p:cond delay="0"/>
                                  </p:stCondLst>
                                  <p:childTnLst>
                                    <p:anim calcmode="lin" valueType="num">
                                      <p:cBhvr additive="base">
                                        <p:cTn id="54" dur="1000" fill="hold"/>
                                        <p:tgtEl>
                                          <p:spTgt spid="45"/>
                                        </p:tgtEl>
                                        <p:attrNameLst>
                                          <p:attrName>ppt_x</p:attrName>
                                        </p:attrNameLst>
                                      </p:cBhvr>
                                      <p:tavLst>
                                        <p:tav tm="0">
                                          <p:val>
                                            <p:strVal val="0-#ppt_w/2"/>
                                          </p:val>
                                        </p:tav>
                                        <p:tav tm="100000">
                                          <p:val>
                                            <p:strVal val="#ppt_x"/>
                                          </p:val>
                                        </p:tav>
                                      </p:tavLst>
                                    </p:anim>
                                    <p:anim calcmode="lin" valueType="num">
                                      <p:cBhvr additive="base">
                                        <p:cTn id="55" dur="1000" fill="hold"/>
                                        <p:tgtEl>
                                          <p:spTgt spid="45"/>
                                        </p:tgtEl>
                                        <p:attrNameLst>
                                          <p:attrName>ppt_y</p:attrName>
                                        </p:attrNameLst>
                                      </p:cBhvr>
                                      <p:tavLst>
                                        <p:tav tm="0">
                                          <p:val>
                                            <p:strVal val="#ppt_y"/>
                                          </p:val>
                                        </p:tav>
                                        <p:tav tm="100000">
                                          <p:val>
                                            <p:strVal val="#ppt_y"/>
                                          </p:val>
                                        </p:tav>
                                      </p:tavLst>
                                    </p:anim>
                                    <p:set>
                                      <p:cBhvr>
                                        <p:cTn id="56" dur="1" fill="hold">
                                          <p:stCondLst>
                                            <p:cond delay="0"/>
                                          </p:stCondLst>
                                        </p:cTn>
                                        <p:tgtEl>
                                          <p:spTgt spid="45"/>
                                        </p:tgtEl>
                                        <p:attrNameLst>
                                          <p:attrName>style.visibility</p:attrName>
                                        </p:attrNameLst>
                                      </p:cBhvr>
                                      <p:to>
                                        <p:strVal val="visible"/>
                                      </p:to>
                                    </p:set>
                                  </p:childTnLst>
                                </p:cTn>
                              </p:par>
                              <p:par>
                                <p:cTn id="57" presetID="2" presetClass="entr" presetSubtype="8" decel="62000" fill="hold" grpId="0" nodeType="withEffect">
                                  <p:stCondLst>
                                    <p:cond delay="0"/>
                                  </p:stCondLst>
                                  <p:childTnLst>
                                    <p:anim calcmode="lin" valueType="num">
                                      <p:cBhvr additive="base">
                                        <p:cTn id="58" dur="1000" fill="hold"/>
                                        <p:tgtEl>
                                          <p:spTgt spid="47"/>
                                        </p:tgtEl>
                                        <p:attrNameLst>
                                          <p:attrName>ppt_x</p:attrName>
                                        </p:attrNameLst>
                                      </p:cBhvr>
                                      <p:tavLst>
                                        <p:tav tm="0">
                                          <p:val>
                                            <p:strVal val="0-#ppt_w/2"/>
                                          </p:val>
                                        </p:tav>
                                        <p:tav tm="100000">
                                          <p:val>
                                            <p:strVal val="#ppt_x"/>
                                          </p:val>
                                        </p:tav>
                                      </p:tavLst>
                                    </p:anim>
                                    <p:anim calcmode="lin" valueType="num">
                                      <p:cBhvr additive="base">
                                        <p:cTn id="59" dur="1000" fill="hold"/>
                                        <p:tgtEl>
                                          <p:spTgt spid="47"/>
                                        </p:tgtEl>
                                        <p:attrNameLst>
                                          <p:attrName>ppt_y</p:attrName>
                                        </p:attrNameLst>
                                      </p:cBhvr>
                                      <p:tavLst>
                                        <p:tav tm="0">
                                          <p:val>
                                            <p:strVal val="#ppt_y"/>
                                          </p:val>
                                        </p:tav>
                                        <p:tav tm="100000">
                                          <p:val>
                                            <p:strVal val="#ppt_y"/>
                                          </p:val>
                                        </p:tav>
                                      </p:tavLst>
                                    </p:anim>
                                    <p:set>
                                      <p:cBhvr>
                                        <p:cTn id="60" dur="1" fill="hold">
                                          <p:stCondLst>
                                            <p:cond delay="0"/>
                                          </p:stCondLst>
                                        </p:cTn>
                                        <p:tgtEl>
                                          <p:spTgt spid="47"/>
                                        </p:tgtEl>
                                        <p:attrNameLst>
                                          <p:attrName>style.visibility</p:attrName>
                                        </p:attrNameLst>
                                      </p:cBhvr>
                                      <p:to>
                                        <p:strVal val="visible"/>
                                      </p:to>
                                    </p:set>
                                  </p:childTnLst>
                                </p:cTn>
                              </p:par>
                              <p:par>
                                <p:cTn id="61" presetID="2" presetClass="entr" presetSubtype="3" decel="62000" fill="hold" grpId="0" nodeType="withEffect">
                                  <p:stCondLst>
                                    <p:cond delay="0"/>
                                  </p:stCondLst>
                                  <p:childTnLst>
                                    <p:anim calcmode="lin" valueType="num">
                                      <p:cBhvr additive="base">
                                        <p:cTn id="62" dur="1000" fill="hold"/>
                                        <p:tgtEl>
                                          <p:spTgt spid="48"/>
                                        </p:tgtEl>
                                        <p:attrNameLst>
                                          <p:attrName>ppt_x</p:attrName>
                                        </p:attrNameLst>
                                      </p:cBhvr>
                                      <p:tavLst>
                                        <p:tav tm="0">
                                          <p:val>
                                            <p:strVal val="1+#ppt_w/2"/>
                                          </p:val>
                                        </p:tav>
                                        <p:tav tm="100000">
                                          <p:val>
                                            <p:strVal val="#ppt_x"/>
                                          </p:val>
                                        </p:tav>
                                      </p:tavLst>
                                    </p:anim>
                                    <p:anim calcmode="lin" valueType="num">
                                      <p:cBhvr additive="base">
                                        <p:cTn id="63" dur="1000" fill="hold"/>
                                        <p:tgtEl>
                                          <p:spTgt spid="48"/>
                                        </p:tgtEl>
                                        <p:attrNameLst>
                                          <p:attrName>ppt_y</p:attrName>
                                        </p:attrNameLst>
                                      </p:cBhvr>
                                      <p:tavLst>
                                        <p:tav tm="0">
                                          <p:val>
                                            <p:strVal val="0-#ppt_h/2"/>
                                          </p:val>
                                        </p:tav>
                                        <p:tav tm="100000">
                                          <p:val>
                                            <p:strVal val="#ppt_y"/>
                                          </p:val>
                                        </p:tav>
                                      </p:tavLst>
                                    </p:anim>
                                    <p:set>
                                      <p:cBhvr>
                                        <p:cTn id="6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p:bldP spid="11" grpId="0"/>
      <p:bldP spid="5" grpId="0" animBg="1"/>
      <p:bldP spid="8" grpId="0" animBg="1"/>
      <p:bldP spid="22" grpId="0" animBg="1"/>
      <p:bldP spid="43" grpId="0" animBg="1"/>
      <p:bldP spid="45" grpId="0" animBg="1"/>
      <p:bldP spid="46" grpId="0" animBg="1"/>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F70D0FF-D841-FB44-2003-4FC602FEF517}"/>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837C53C-8B83-C6B1-9A4E-B4F81FC5DE31}"/>
              </a:ext>
            </a:extLst>
          </p:cNvPr>
          <p:cNvSpPr/>
          <p:nvPr/>
        </p:nvSpPr>
        <p:spPr>
          <a:xfrm>
            <a:off x="9048504" y="47812"/>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65BC39B6-0F57-36D1-DE5D-2E2B66DFBF33}"/>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EB6266EB-4ED5-7167-3CB8-056995543990}"/>
              </a:ext>
            </a:extLst>
          </p:cNvPr>
          <p:cNvSpPr/>
          <p:nvPr/>
        </p:nvSpPr>
        <p:spPr>
          <a:xfrm>
            <a:off x="8679811" y="37598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B910303C-D28D-2AD5-0616-DA5AF0C634E3}"/>
              </a:ext>
            </a:extLst>
          </p:cNvPr>
          <p:cNvSpPr/>
          <p:nvPr/>
        </p:nvSpPr>
        <p:spPr>
          <a:xfrm>
            <a:off x="1471856" y="-200776"/>
            <a:ext cx="9845853" cy="1344022"/>
          </a:xfrm>
          <a:prstGeom prst="rect">
            <a:avLst/>
          </a:prstGeom>
        </p:spPr>
        <p:txBody>
          <a:bodyPr vert="horz" wrap="square" lIns="0" tIns="0" rIns="0" bIns="0" anchor="b">
            <a:spAutoFit/>
          </a:bodyPr>
          <a:lstStyle/>
          <a:p>
            <a:pPr marL="0" algn="l">
              <a:lnSpc>
                <a:spcPct val="150000"/>
              </a:lnSpc>
            </a:pPr>
            <a:r>
              <a:rPr lang="en-US" altLang="zh-CN" sz="6600" b="1" dirty="0" err="1">
                <a:solidFill>
                  <a:srgbClr val="FF0000"/>
                </a:solidFill>
                <a:latin typeface="微软雅黑"/>
                <a:ea typeface="微软雅黑"/>
              </a:rPr>
              <a:t>Productos</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4CF3C9D3-A1D0-5C47-2F73-4AE8977E1673}"/>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3E247314-2C81-6D7C-78BB-5AC23F9D2CC9}"/>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F514ECF-B21A-6C81-1BFA-BC62DF136A04}"/>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C1A1332B-121C-9434-7AE3-03FBC2F529B0}"/>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8167CADF-9A95-CF9A-5288-5698CCAF15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DFADDBDB-5D42-3BA2-67A8-21245A0630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F154A0D5-A1C3-99F6-4829-AAF9174017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0BB8EF6F-5824-6EB3-2F1B-CFA2B85AD4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22367"/>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593A59B5-130C-15C9-DF23-CE6696940D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033CBF6F-ED34-473F-D782-400D9C37BC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151AB893-ED86-46F5-0719-CB4B2EABDD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006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F4211445-6830-8AD3-AE8F-26828909B0D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266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A2A04EFA-93A2-206D-A252-5DF9BE0DFC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67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2207942C-358C-4D14-E06B-DAA1D88855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32613" y="111345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883D3D79-70E6-9202-442E-BAA8A9BF9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881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D56D86BC-DD41-4AD5-D685-51C235FB40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13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5158B704-0B6D-AA6B-3128-6EB117374E8E}"/>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de</a:t>
            </a:r>
            <a:r>
              <a:rPr lang="en-US" altLang="zh-CN" sz="4400" b="1" dirty="0">
                <a:solidFill>
                  <a:schemeClr val="accent1">
                    <a:lumMod val="75000"/>
                  </a:schemeClr>
                </a:solidFill>
                <a:latin typeface="微软雅黑"/>
                <a:ea typeface="微软雅黑"/>
              </a:rPr>
              <a:t> </a:t>
            </a:r>
            <a:r>
              <a:rPr lang="en-US" altLang="zh-CN" sz="4400" b="1" dirty="0" err="1">
                <a:solidFill>
                  <a:schemeClr val="accent1">
                    <a:lumMod val="75000"/>
                  </a:schemeClr>
                </a:solidFill>
                <a:latin typeface="微软雅黑"/>
                <a:ea typeface="微软雅黑"/>
              </a:rPr>
              <a:t>alta</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calidad</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7" name="AutoShape 35">
            <a:extLst>
              <a:ext uri="{FF2B5EF4-FFF2-40B4-BE49-F238E27FC236}">
                <a16:creationId xmlns:a16="http://schemas.microsoft.com/office/drawing/2014/main" id="{C47B5652-01CA-28F5-ED4E-229546221BA4}"/>
              </a:ext>
            </a:extLst>
          </p:cNvPr>
          <p:cNvSpPr/>
          <p:nvPr/>
        </p:nvSpPr>
        <p:spPr>
          <a:xfrm>
            <a:off x="4011676" y="1997037"/>
            <a:ext cx="4233982" cy="651653"/>
          </a:xfrm>
          <a:prstGeom prst="rect">
            <a:avLst/>
          </a:prstGeom>
        </p:spPr>
        <p:txBody>
          <a:bodyPr vert="horz" wrap="square" lIns="0" tIns="0" rIns="0" bIns="0" anchor="b">
            <a:spAutoFit/>
          </a:bodyPr>
          <a:lstStyle/>
          <a:p>
            <a:pPr marL="0" algn="l">
              <a:lnSpc>
                <a:spcPct val="150000"/>
              </a:lnSpc>
            </a:pPr>
            <a:r>
              <a:rPr lang="en-US" altLang="zh-CN" sz="3200" b="1" dirty="0">
                <a:solidFill>
                  <a:srgbClr val="FF0000"/>
                </a:solidFill>
                <a:latin typeface="微软雅黑"/>
                <a:ea typeface="微软雅黑"/>
              </a:rPr>
              <a:t>Con un </a:t>
            </a:r>
            <a:r>
              <a:rPr lang="en-US" altLang="zh-CN" sz="3200" b="1" dirty="0" err="1">
                <a:solidFill>
                  <a:srgbClr val="FF0000"/>
                </a:solidFill>
                <a:latin typeface="微软雅黑"/>
                <a:ea typeface="微软雅黑"/>
              </a:rPr>
              <a:t>respaldo</a:t>
            </a:r>
            <a:r>
              <a:rPr lang="en-US" altLang="zh-CN" sz="3200" b="1" dirty="0">
                <a:solidFill>
                  <a:srgbClr val="FF0000"/>
                </a:solidFill>
                <a:latin typeface="微软雅黑"/>
                <a:ea typeface="微软雅黑"/>
              </a:rPr>
              <a:t> de</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10" name="Picture 9">
            <a:extLst>
              <a:ext uri="{FF2B5EF4-FFF2-40B4-BE49-F238E27FC236}">
                <a16:creationId xmlns:a16="http://schemas.microsoft.com/office/drawing/2014/main" id="{53F0879F-825F-070E-B464-6C8755B2EB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0575" y="2579372"/>
            <a:ext cx="3286859" cy="3286859"/>
          </a:xfrm>
          <a:prstGeom prst="rect">
            <a:avLst/>
          </a:prstGeom>
          <a:effectLst>
            <a:glow rad="101600">
              <a:schemeClr val="bg2">
                <a:alpha val="60000"/>
              </a:schemeClr>
            </a:glow>
          </a:effectLst>
        </p:spPr>
      </p:pic>
      <p:pic>
        <p:nvPicPr>
          <p:cNvPr id="18" name="Picture 17">
            <a:extLst>
              <a:ext uri="{FF2B5EF4-FFF2-40B4-BE49-F238E27FC236}">
                <a16:creationId xmlns:a16="http://schemas.microsoft.com/office/drawing/2014/main" id="{BB5204ED-FF79-976B-550F-F29823057B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502158" y="3995503"/>
            <a:ext cx="1684194" cy="456083"/>
          </a:xfrm>
          <a:prstGeom prst="rect">
            <a:avLst/>
          </a:prstGeom>
          <a:ln>
            <a:noFill/>
          </a:ln>
          <a:effectLst>
            <a:softEdge rad="112500"/>
          </a:effectLst>
        </p:spPr>
      </p:pic>
      <p:pic>
        <p:nvPicPr>
          <p:cNvPr id="20" name="Picture 19">
            <a:extLst>
              <a:ext uri="{FF2B5EF4-FFF2-40B4-BE49-F238E27FC236}">
                <a16:creationId xmlns:a16="http://schemas.microsoft.com/office/drawing/2014/main" id="{6C3FFE8B-0879-2EC7-82E9-66D99974C9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28188" y="4245620"/>
            <a:ext cx="1684194" cy="456083"/>
          </a:xfrm>
          <a:prstGeom prst="rect">
            <a:avLst/>
          </a:prstGeom>
          <a:ln>
            <a:noFill/>
          </a:ln>
          <a:effectLst>
            <a:softEdge rad="112500"/>
          </a:effectLst>
        </p:spPr>
      </p:pic>
      <p:pic>
        <p:nvPicPr>
          <p:cNvPr id="21" name="Picture 20">
            <a:extLst>
              <a:ext uri="{FF2B5EF4-FFF2-40B4-BE49-F238E27FC236}">
                <a16:creationId xmlns:a16="http://schemas.microsoft.com/office/drawing/2014/main" id="{14F8786A-F2F8-0A4A-A3BB-2CF91F0984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88255" y="4454736"/>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BAC54B15-2988-2129-D2AD-3F8929981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34138" y="3903665"/>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76EF9D9C-C615-3A90-C83A-D009E70C0B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9702" y="4186003"/>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6A159FC2-F4E2-10D3-4FC2-6C7017AB33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2890" y="4395395"/>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3A382C23-2D8C-7BE2-3FD5-E167BDB31ED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29133" y="4003521"/>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8EE0B2D6-0183-C82D-37EE-C081CCC388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355163" y="4253638"/>
            <a:ext cx="1684194" cy="456083"/>
          </a:xfrm>
          <a:prstGeom prst="rect">
            <a:avLst/>
          </a:prstGeom>
          <a:ln>
            <a:noFill/>
          </a:ln>
          <a:effectLst>
            <a:softEdge rad="112500"/>
          </a:effectLst>
        </p:spPr>
      </p:pic>
      <p:pic>
        <p:nvPicPr>
          <p:cNvPr id="39" name="Picture 38">
            <a:extLst>
              <a:ext uri="{FF2B5EF4-FFF2-40B4-BE49-F238E27FC236}">
                <a16:creationId xmlns:a16="http://schemas.microsoft.com/office/drawing/2014/main" id="{4B6FDA52-28E1-53E4-F862-A0F68674E3E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715230" y="4462754"/>
            <a:ext cx="1684194" cy="456083"/>
          </a:xfrm>
          <a:prstGeom prst="rect">
            <a:avLst/>
          </a:prstGeom>
          <a:ln>
            <a:noFill/>
          </a:ln>
          <a:effectLst>
            <a:softEdge rad="112500"/>
          </a:effectLst>
        </p:spPr>
      </p:pic>
      <p:pic>
        <p:nvPicPr>
          <p:cNvPr id="40" name="Picture 39">
            <a:extLst>
              <a:ext uri="{FF2B5EF4-FFF2-40B4-BE49-F238E27FC236}">
                <a16:creationId xmlns:a16="http://schemas.microsoft.com/office/drawing/2014/main" id="{9440E09B-0641-4369-1B01-391FBE99D4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61113" y="3894753"/>
            <a:ext cx="1684194" cy="456083"/>
          </a:xfrm>
          <a:prstGeom prst="rect">
            <a:avLst/>
          </a:prstGeom>
          <a:ln>
            <a:noFill/>
          </a:ln>
          <a:effectLst>
            <a:softEdge rad="112500"/>
          </a:effectLst>
        </p:spPr>
      </p:pic>
      <p:pic>
        <p:nvPicPr>
          <p:cNvPr id="41" name="Picture 40">
            <a:extLst>
              <a:ext uri="{FF2B5EF4-FFF2-40B4-BE49-F238E27FC236}">
                <a16:creationId xmlns:a16="http://schemas.microsoft.com/office/drawing/2014/main" id="{F3C14582-7C94-EFD5-72A7-EBC5B61E89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16677" y="4194021"/>
            <a:ext cx="1684194" cy="456083"/>
          </a:xfrm>
          <a:prstGeom prst="rect">
            <a:avLst/>
          </a:prstGeom>
          <a:ln>
            <a:noFill/>
          </a:ln>
          <a:effectLst>
            <a:softEdge rad="112500"/>
          </a:effectLst>
        </p:spPr>
      </p:pic>
      <p:pic>
        <p:nvPicPr>
          <p:cNvPr id="42" name="Picture 41">
            <a:extLst>
              <a:ext uri="{FF2B5EF4-FFF2-40B4-BE49-F238E27FC236}">
                <a16:creationId xmlns:a16="http://schemas.microsoft.com/office/drawing/2014/main" id="{0D63188E-A6F6-78A7-D36B-346A08A47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49865" y="4403413"/>
            <a:ext cx="1684194" cy="456083"/>
          </a:xfrm>
          <a:prstGeom prst="rect">
            <a:avLst/>
          </a:prstGeom>
          <a:ln>
            <a:noFill/>
          </a:ln>
          <a:effectLst>
            <a:softEdge rad="112500"/>
          </a:effectLst>
        </p:spPr>
      </p:pic>
    </p:spTree>
    <p:extLst>
      <p:ext uri="{BB962C8B-B14F-4D97-AF65-F5344CB8AC3E}">
        <p14:creationId xmlns:p14="http://schemas.microsoft.com/office/powerpoint/2010/main" val="2055538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1D781EE-C22B-CDEC-A5C9-281BC4F8E74E}"/>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1DFE7654-1EDD-0D10-74CC-70D7F5C08C1E}"/>
              </a:ext>
            </a:extLst>
          </p:cNvPr>
          <p:cNvSpPr/>
          <p:nvPr/>
        </p:nvSpPr>
        <p:spPr>
          <a:xfrm>
            <a:off x="9048504" y="47812"/>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090AE8DD-1969-8330-F9D0-7C77DF688291}"/>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7700BB3B-6063-42CC-D94A-BDFDFCFB8443}"/>
              </a:ext>
            </a:extLst>
          </p:cNvPr>
          <p:cNvSpPr/>
          <p:nvPr/>
        </p:nvSpPr>
        <p:spPr>
          <a:xfrm>
            <a:off x="10387826" y="1935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7F70A4CE-F7C8-E1AA-1668-366AE86CC027}"/>
              </a:ext>
            </a:extLst>
          </p:cNvPr>
          <p:cNvSpPr/>
          <p:nvPr/>
        </p:nvSpPr>
        <p:spPr>
          <a:xfrm>
            <a:off x="1471856" y="-218089"/>
            <a:ext cx="9577144" cy="1361335"/>
          </a:xfrm>
          <a:prstGeom prst="rect">
            <a:avLst/>
          </a:prstGeom>
        </p:spPr>
        <p:txBody>
          <a:bodyPr vert="horz" wrap="square" lIns="0" tIns="0" rIns="0" bIns="0" anchor="b">
            <a:spAutoFit/>
          </a:bodyPr>
          <a:lstStyle/>
          <a:p>
            <a:pPr>
              <a:lnSpc>
                <a:spcPct val="150000"/>
              </a:lnSpc>
            </a:pPr>
            <a:r>
              <a:rPr lang="en-US" sz="6600" b="1" dirty="0">
                <a:solidFill>
                  <a:srgbClr val="FF0000"/>
                </a:solidFill>
              </a:rPr>
              <a:t>Más</a:t>
            </a:r>
            <a:r>
              <a:rPr lang="en-US" altLang="zh-CN" sz="6600" b="1" dirty="0">
                <a:solidFill>
                  <a:srgbClr val="FF0000"/>
                </a:solidFill>
                <a:latin typeface="微软雅黑"/>
                <a:ea typeface="微软雅黑"/>
              </a:rPr>
              <a:t> de 2 </a:t>
            </a:r>
            <a:r>
              <a:rPr lang="en-US" altLang="zh-CN" sz="6600" b="1" dirty="0" err="1">
                <a:solidFill>
                  <a:srgbClr val="FF0000"/>
                </a:solidFill>
                <a:latin typeface="微软雅黑"/>
                <a:ea typeface="微软雅黑"/>
              </a:rPr>
              <a:t>millones</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1E1B9CAB-36E1-1443-0788-1F281FB88CCC}"/>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59DDE1C0-AD48-1FE6-C977-CD5F99F28D29}"/>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0B853C6-2179-9199-AD89-91D1BA927CFA}"/>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7B4CC2EA-A2CF-FC0C-0873-A3EF3A611660}"/>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156A41C-83DD-BAF7-E1DD-720402E0758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1EE1697C-53D2-9920-1521-587CCEE66B3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FC76BDF8-B9FC-6C10-1B77-B8F4AB018A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C7F11D75-9383-D9C6-5BA6-204B9683069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39299"/>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2FEEE9A5-5E77-CA7A-F522-8897822D20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13170"/>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11ECC519-5E28-4525-4ABF-DC8E5F64BE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D80ED3C2-2D40-B1A1-C03F-5FA2AB8304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006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9AA11423-6B2D-791D-B969-E34F6CB2B3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266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E229E821-03C2-0D11-26E9-0B3C4FD6B9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67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2ED8D86-62DC-926D-6F84-E363A7550FA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32613" y="1113452"/>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75F6977E-FA54-50F9-DF10-008DF53B75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881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D5DFAA1A-E7D6-0C8A-02A8-BC3246DAF0D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13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A4E6E96E-26A7-FF07-1EA1-5A64F4D8B586}"/>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de</a:t>
            </a:r>
            <a:r>
              <a:rPr lang="en-US" altLang="zh-CN" sz="4400" b="1" dirty="0">
                <a:solidFill>
                  <a:schemeClr val="accent1">
                    <a:lumMod val="75000"/>
                  </a:schemeClr>
                </a:solidFill>
                <a:latin typeface="微软雅黑"/>
                <a:ea typeface="微软雅黑"/>
              </a:rPr>
              <a:t> </a:t>
            </a:r>
            <a:r>
              <a:rPr lang="en-US" altLang="zh-CN" sz="4400" b="1" dirty="0" err="1">
                <a:solidFill>
                  <a:schemeClr val="accent1">
                    <a:lumMod val="75000"/>
                  </a:schemeClr>
                </a:solidFill>
                <a:latin typeface="微软雅黑"/>
                <a:ea typeface="微软雅黑"/>
              </a:rPr>
              <a:t>miem</a:t>
            </a:r>
            <a:r>
              <a:rPr lang="en-US" altLang="zh-CN" sz="4400" b="1" dirty="0" err="1">
                <a:solidFill>
                  <a:schemeClr val="tx1">
                    <a:lumMod val="65000"/>
                    <a:lumOff val="35000"/>
                  </a:schemeClr>
                </a:solidFill>
                <a:latin typeface="微软雅黑"/>
                <a:ea typeface="微软雅黑"/>
              </a:rPr>
              <a:t>bros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59082587-EA26-7FFB-20D0-8FAA83E72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889" y="2958642"/>
            <a:ext cx="2888264" cy="2835355"/>
          </a:xfrm>
          <a:prstGeom prst="rect">
            <a:avLst/>
          </a:prstGeom>
        </p:spPr>
      </p:pic>
      <p:sp>
        <p:nvSpPr>
          <p:cNvPr id="8" name="AutoShape 35">
            <a:extLst>
              <a:ext uri="{FF2B5EF4-FFF2-40B4-BE49-F238E27FC236}">
                <a16:creationId xmlns:a16="http://schemas.microsoft.com/office/drawing/2014/main" id="{B20B2B26-F237-2110-8E57-CFAE64106F8D}"/>
              </a:ext>
            </a:extLst>
          </p:cNvPr>
          <p:cNvSpPr/>
          <p:nvPr/>
        </p:nvSpPr>
        <p:spPr>
          <a:xfrm>
            <a:off x="4594927" y="2318398"/>
            <a:ext cx="7924800" cy="1117678"/>
          </a:xfrm>
          <a:prstGeom prst="rect">
            <a:avLst/>
          </a:prstGeom>
          <a:scene3d>
            <a:camera prst="orthographicFront">
              <a:rot lat="21347486" lon="3920058" rev="21055196"/>
            </a:camera>
            <a:lightRig rig="threePt" dir="t"/>
          </a:scene3d>
        </p:spPr>
        <p:txBody>
          <a:bodyPr vert="horz" wrap="square" lIns="0" tIns="0" rIns="0" bIns="0" anchor="b">
            <a:spAutoFit/>
          </a:bodyPr>
          <a:lstStyle/>
          <a:p>
            <a:pPr>
              <a:lnSpc>
                <a:spcPct val="150000"/>
              </a:lnSpc>
            </a:pPr>
            <a:r>
              <a:rPr lang="en-US" altLang="zh-CN" sz="4400" b="1" dirty="0">
                <a:solidFill>
                  <a:srgbClr val="FF0000"/>
                </a:solidFill>
                <a:latin typeface="微软雅黑"/>
                <a:ea typeface="微软雅黑"/>
              </a:rPr>
              <a:t>Tie</a:t>
            </a:r>
            <a:r>
              <a:rPr lang="en-US" altLang="zh-CN" sz="4400" b="1" dirty="0">
                <a:solidFill>
                  <a:schemeClr val="accent1">
                    <a:lumMod val="75000"/>
                  </a:schemeClr>
                </a:solidFill>
                <a:latin typeface="微软雅黑"/>
                <a:ea typeface="微软雅黑"/>
              </a:rPr>
              <a:t>mpo </a:t>
            </a:r>
            <a:r>
              <a:rPr lang="en-US" sz="5400" b="1" dirty="0" err="1">
                <a:solidFill>
                  <a:srgbClr val="7030A0"/>
                </a:solidFill>
              </a:rPr>
              <a:t>récord</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23131F09-7D49-AE79-E239-9FDBD24AD0CF}"/>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C679D597-06FB-8203-53F3-A58809FC2A07}"/>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CD18E736-D829-214D-E0EA-53F18F96B0C2}"/>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EF360369-00F9-583B-0F49-BAC62E32203E}"/>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0546D7EA-0F47-07F7-044B-7A55E1F121A8}"/>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6E52A46D-9C79-4F51-5E72-AB53284A17DE}"/>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06BCBFB9-02BD-7DD0-9B3F-620D9C1FB0B0}"/>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E92537DC-C600-9CE3-4252-59795AD9080D}"/>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7384139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37DA25F-908F-25FE-C3CC-168E1D0CF499}"/>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D118D0FF-B3F5-FFC5-FDF9-8F48651163AE}"/>
              </a:ext>
            </a:extLst>
          </p:cNvPr>
          <p:cNvSpPr/>
          <p:nvPr/>
        </p:nvSpPr>
        <p:spPr>
          <a:xfrm>
            <a:off x="9048504" y="47812"/>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9EC55DCE-0CAE-F6FA-5CA8-5104DACC95CF}"/>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4EC7CBE5-4211-CEF9-FA62-1D714146FBEB}"/>
              </a:ext>
            </a:extLst>
          </p:cNvPr>
          <p:cNvSpPr/>
          <p:nvPr/>
        </p:nvSpPr>
        <p:spPr>
          <a:xfrm>
            <a:off x="10387826" y="19355"/>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AB08A656-DC7E-F462-A237-F3AAB9024CE3}"/>
              </a:ext>
            </a:extLst>
          </p:cNvPr>
          <p:cNvSpPr/>
          <p:nvPr/>
        </p:nvSpPr>
        <p:spPr>
          <a:xfrm>
            <a:off x="1471856" y="-200776"/>
            <a:ext cx="9577144" cy="1344022"/>
          </a:xfrm>
          <a:prstGeom prst="rect">
            <a:avLst/>
          </a:prstGeom>
        </p:spPr>
        <p:txBody>
          <a:bodyPr vert="horz" wrap="square" lIns="0" tIns="0" rIns="0" bIns="0" anchor="b">
            <a:spAutoFit/>
          </a:bodyPr>
          <a:lstStyle/>
          <a:p>
            <a:pPr marL="0" algn="l">
              <a:lnSpc>
                <a:spcPct val="150000"/>
              </a:lnSpc>
            </a:pPr>
            <a:r>
              <a:rPr lang="en-US" altLang="zh-CN" sz="6600" b="1" dirty="0" err="1">
                <a:solidFill>
                  <a:srgbClr val="FF0000"/>
                </a:solidFill>
                <a:latin typeface="微软雅黑"/>
                <a:ea typeface="微软雅黑"/>
              </a:rPr>
              <a:t>Porcentaje</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37D0D2E9-939F-0B13-8A23-DC3C5463CA8D}"/>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087E10BE-17D4-CD69-A1F4-1EC1DED20D2B}"/>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15EF7597-4C68-22F7-5878-CF349AF9474D}"/>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3D8D8DC2-0503-E4F3-A351-8381EA69A48F}"/>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5E1D47EC-F833-D197-73C2-413CFB51FC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317DB80-8DFB-CC22-0CCC-23C427376B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55EBD3A8-F034-A331-B912-4B871AC81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E440FDA3-265B-B355-6498-0AE8F7A988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47767"/>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62791482-2042-EFBB-0A42-DFA5A2B7E0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05D11F81-7A15-4E8B-B0AB-C00E10E8D77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2EA066D4-497F-2FFB-EE29-FC6EDE9F90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1006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AB489C27-28BF-463D-7B11-029273D170A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266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E6EC7D18-BA2E-9B84-E600-64BA944F63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2867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CE6E1E73-128E-9AFB-B641-E890B5A95E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32613" y="1088052"/>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0459263D-AC34-875A-2DE5-7EDE9FAF9C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881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2E3A55AF-5601-76C6-5CF9-0AF7A2128A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13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F249EE10-666B-0E8D-8C76-9BE7B028A383}"/>
              </a:ext>
            </a:extLst>
          </p:cNvPr>
          <p:cNvSpPr/>
          <p:nvPr/>
        </p:nvSpPr>
        <p:spPr>
          <a:xfrm>
            <a:off x="4304462" y="869769"/>
            <a:ext cx="6516825" cy="1117678"/>
          </a:xfrm>
          <a:prstGeom prst="rect">
            <a:avLst/>
          </a:prstGeom>
        </p:spPr>
        <p:txBody>
          <a:bodyPr vert="horz" wrap="square" lIns="0" tIns="0" rIns="0" bIns="0" anchor="b">
            <a:spAutoFit/>
          </a:bodyPr>
          <a:lstStyle/>
          <a:p>
            <a:pPr>
              <a:lnSpc>
                <a:spcPct val="150000"/>
              </a:lnSpc>
            </a:pPr>
            <a:r>
              <a:rPr lang="en-US" altLang="zh-CN" sz="4400" b="1" dirty="0">
                <a:solidFill>
                  <a:srgbClr val="FF0000"/>
                </a:solidFill>
                <a:latin typeface="微软雅黑"/>
                <a:ea typeface="微软雅黑"/>
              </a:rPr>
              <a:t>de</a:t>
            </a:r>
            <a:r>
              <a:rPr lang="en-US" altLang="zh-CN" sz="4400" b="1" dirty="0">
                <a:solidFill>
                  <a:schemeClr val="accent1">
                    <a:lumMod val="75000"/>
                  </a:schemeClr>
                </a:solidFill>
                <a:latin typeface="微软雅黑"/>
                <a:ea typeface="微软雅黑"/>
              </a:rPr>
              <a:t> reten</a:t>
            </a:r>
            <a:r>
              <a:rPr lang="en-US" altLang="zh-CN" sz="4400" b="1" dirty="0">
                <a:solidFill>
                  <a:schemeClr val="tx1">
                    <a:lumMod val="65000"/>
                    <a:lumOff val="35000"/>
                  </a:schemeClr>
                </a:solidFill>
                <a:latin typeface="微软雅黑"/>
                <a:ea typeface="微软雅黑"/>
              </a:rPr>
              <a:t>ci</a:t>
            </a:r>
            <a:r>
              <a:rPr lang="en-US" sz="5400" b="1" dirty="0">
                <a:solidFill>
                  <a:srgbClr val="7030A0"/>
                </a:solidFill>
              </a:rPr>
              <a:t>ó</a:t>
            </a:r>
            <a:r>
              <a:rPr lang="en-US" altLang="zh-CN" sz="4400" b="1" dirty="0">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BFC54BBD-C09D-20F9-F86C-37AE63B4F6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1582" y="2840219"/>
            <a:ext cx="3603844" cy="2698198"/>
          </a:xfrm>
          <a:prstGeom prst="rect">
            <a:avLst/>
          </a:prstGeom>
        </p:spPr>
      </p:pic>
      <p:sp>
        <p:nvSpPr>
          <p:cNvPr id="8" name="AutoShape 35">
            <a:extLst>
              <a:ext uri="{FF2B5EF4-FFF2-40B4-BE49-F238E27FC236}">
                <a16:creationId xmlns:a16="http://schemas.microsoft.com/office/drawing/2014/main" id="{8BA084B7-1C2B-C0D9-5734-6A584C643DA8}"/>
              </a:ext>
            </a:extLst>
          </p:cNvPr>
          <p:cNvSpPr/>
          <p:nvPr/>
        </p:nvSpPr>
        <p:spPr>
          <a:xfrm>
            <a:off x="4511567" y="2262384"/>
            <a:ext cx="9166927" cy="896015"/>
          </a:xfrm>
          <a:prstGeom prst="rect">
            <a:avLst/>
          </a:prstGeom>
          <a:scene3d>
            <a:camera prst="orthographicFront">
              <a:rot lat="21347486" lon="3920058" rev="21055196"/>
            </a:camera>
            <a:lightRig rig="threePt" dir="t"/>
          </a:scene3d>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Impre</a:t>
            </a:r>
            <a:r>
              <a:rPr lang="en-US" altLang="zh-CN" sz="4400" b="1" dirty="0" err="1">
                <a:solidFill>
                  <a:schemeClr val="accent1">
                    <a:lumMod val="75000"/>
                  </a:schemeClr>
                </a:solidFill>
                <a:latin typeface="微软雅黑"/>
                <a:ea typeface="微软雅黑"/>
              </a:rPr>
              <a:t>sion</a:t>
            </a:r>
            <a:r>
              <a:rPr lang="en-US" altLang="zh-CN" sz="4400" b="1" dirty="0" err="1">
                <a:solidFill>
                  <a:schemeClr val="tx1">
                    <a:lumMod val="65000"/>
                    <a:lumOff val="35000"/>
                  </a:schemeClr>
                </a:solidFill>
                <a:latin typeface="微软雅黑"/>
                <a:ea typeface="微软雅黑"/>
              </a:rPr>
              <a:t>ante</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2A990A1E-8D17-3E99-9520-B67028B14AFF}"/>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E9445C49-FF45-4988-1528-EB4E5FCC4123}"/>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A25B248A-BA88-188C-33D0-C443FDC5A566}"/>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822146AE-4BE3-049A-4B24-0A07D80BF19D}"/>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99A6F055-ACCA-0D9D-70A7-1A4C22904344}"/>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2FCF53A6-F04D-B7BC-1C5B-FF81A3D91EEE}"/>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6D422B0B-1C3E-952C-E03B-0885160196BC}"/>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DEE6CF68-CC8A-1AD9-E199-4E221DAB3089}"/>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32304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24D15A4-85BB-A859-0084-9344E80182E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8C7B13B8-F238-7CA8-4CC2-4DE1894AE917}"/>
              </a:ext>
            </a:extLst>
          </p:cNvPr>
          <p:cNvSpPr/>
          <p:nvPr/>
        </p:nvSpPr>
        <p:spPr>
          <a:xfrm>
            <a:off x="9008835" y="244604"/>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B5F2C0E6-3B62-C1B2-18A6-D48F52600E70}"/>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BBBE96D5-EED8-5697-42E8-E4DE5C9F49A6}"/>
              </a:ext>
            </a:extLst>
          </p:cNvPr>
          <p:cNvSpPr/>
          <p:nvPr/>
        </p:nvSpPr>
        <p:spPr>
          <a:xfrm>
            <a:off x="9136154" y="200959"/>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C4A2CE10-F4A7-DD28-6E59-1A8B734026D2}"/>
              </a:ext>
            </a:extLst>
          </p:cNvPr>
          <p:cNvSpPr/>
          <p:nvPr/>
        </p:nvSpPr>
        <p:spPr>
          <a:xfrm>
            <a:off x="1471856" y="-200776"/>
            <a:ext cx="9577144"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50% de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C593E889-C5DD-BCD9-EA83-CB78A5B401F6}"/>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1FB9A0E1-13DF-E820-DF27-712693CCBE2E}"/>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2FF6D087-FC2B-FF5A-A1A3-55E15B43879D}"/>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2CB3C382-87FF-D665-20D9-F146DA427171}"/>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977D240-C391-A904-E98B-E829EF6768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969623C-A49B-C548-C700-E731B6E440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6D6654F5-29BE-3ADB-F5DB-2580E03117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7BD2258F-9A16-6644-9381-A9DDA8464F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22368"/>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C4E8D0CF-9449-3C06-7272-4D7CB6464BC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rot="20055093">
            <a:off x="3045985" y="1395443"/>
            <a:ext cx="1752578" cy="474602"/>
          </a:xfrm>
          <a:prstGeom prst="rect">
            <a:avLst/>
          </a:prstGeom>
          <a:ln>
            <a:noFill/>
          </a:ln>
          <a:effectLst>
            <a:softEdge rad="112500"/>
          </a:effectLst>
        </p:spPr>
      </p:pic>
      <p:pic>
        <p:nvPicPr>
          <p:cNvPr id="27" name="Picture 26">
            <a:extLst>
              <a:ext uri="{FF2B5EF4-FFF2-40B4-BE49-F238E27FC236}">
                <a16:creationId xmlns:a16="http://schemas.microsoft.com/office/drawing/2014/main" id="{353E8174-6B72-ACC5-AB77-8D950459DD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CE9FE842-DE44-4E07-F4E2-48FD20B4ED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63403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E86A3388-A0FD-D6DA-A7DF-FEB6F1AAA20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46006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73018F77-FB1D-760E-455D-BE5A2CD98B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82013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802B2074-22B0-8CB2-2A59-B7BA6CF3FA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366013" y="108805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E241F048-2FD3-3439-26B9-E2EED675D8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22157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AD427658-852A-9DE4-9E00-5A3CF8329CC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935476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0524D865-83D0-13EE-41B7-63991350DAAB}"/>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cheque</a:t>
            </a:r>
            <a:r>
              <a:rPr lang="en-US" altLang="zh-CN" sz="4400" b="1" dirty="0">
                <a:solidFill>
                  <a:schemeClr val="accent1">
                    <a:lumMod val="75000"/>
                  </a:schemeClr>
                </a:solidFill>
                <a:latin typeface="微软雅黑"/>
                <a:ea typeface="微软雅黑"/>
              </a:rPr>
              <a:t> </a:t>
            </a:r>
            <a:r>
              <a:rPr lang="en-US" altLang="zh-CN" sz="4400" b="1" dirty="0" err="1">
                <a:solidFill>
                  <a:schemeClr val="accent1">
                    <a:lumMod val="75000"/>
                  </a:schemeClr>
                </a:solidFill>
                <a:latin typeface="微软雅黑"/>
                <a:ea typeface="微软雅黑"/>
              </a:rPr>
              <a:t>igua</a:t>
            </a:r>
            <a:r>
              <a:rPr lang="en-US" altLang="zh-CN" sz="4400" b="1" dirty="0" err="1">
                <a:solidFill>
                  <a:schemeClr val="tx1">
                    <a:lumMod val="65000"/>
                    <a:lumOff val="35000"/>
                  </a:schemeClr>
                </a:solidFill>
                <a:latin typeface="微软雅黑"/>
                <a:ea typeface="微软雅黑"/>
              </a:rPr>
              <a:t>lado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C8B30360-0E36-1748-A8A3-631382FD25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92282" y="2840218"/>
            <a:ext cx="3808718" cy="3232355"/>
          </a:xfrm>
          <a:prstGeom prst="rect">
            <a:avLst/>
          </a:prstGeom>
          <a:scene3d>
            <a:camera prst="orthographicFront">
              <a:rot lat="0" lon="21599987" rev="0"/>
            </a:camera>
            <a:lightRig rig="threePt" dir="t"/>
          </a:scene3d>
        </p:spPr>
      </p:pic>
      <p:sp>
        <p:nvSpPr>
          <p:cNvPr id="8" name="AutoShape 35">
            <a:extLst>
              <a:ext uri="{FF2B5EF4-FFF2-40B4-BE49-F238E27FC236}">
                <a16:creationId xmlns:a16="http://schemas.microsoft.com/office/drawing/2014/main" id="{A00D75BD-E3D7-912E-9F98-0996B6056CC6}"/>
              </a:ext>
            </a:extLst>
          </p:cNvPr>
          <p:cNvSpPr/>
          <p:nvPr/>
        </p:nvSpPr>
        <p:spPr>
          <a:xfrm>
            <a:off x="451807" y="2412036"/>
            <a:ext cx="12044993" cy="896015"/>
          </a:xfrm>
          <a:prstGeom prst="rect">
            <a:avLst/>
          </a:prstGeom>
          <a:scene3d>
            <a:camera prst="orthographicFront">
              <a:rot lat="21347486" lon="3920058" rev="21055196"/>
            </a:camera>
            <a:lightRig rig="threePt" dir="t"/>
          </a:scene3d>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De lo </a:t>
            </a:r>
            <a:r>
              <a:rPr lang="en-US" altLang="zh-CN" sz="4400" b="1" dirty="0" err="1">
                <a:solidFill>
                  <a:srgbClr val="FF0000"/>
                </a:solidFill>
                <a:latin typeface="微软雅黑"/>
                <a:ea typeface="微软雅黑"/>
              </a:rPr>
              <a:t>que</a:t>
            </a:r>
            <a:r>
              <a:rPr lang="en-US" altLang="zh-CN" sz="4400" b="1" dirty="0">
                <a:solidFill>
                  <a:srgbClr val="FF0000"/>
                </a:solidFill>
                <a:latin typeface="微软雅黑"/>
                <a:ea typeface="微软雅黑"/>
              </a:rPr>
              <a:t> </a:t>
            </a:r>
            <a:r>
              <a:rPr lang="en-US" altLang="zh-CN" sz="4400" b="1" dirty="0" err="1">
                <a:solidFill>
                  <a:schemeClr val="accent1">
                    <a:lumMod val="75000"/>
                  </a:schemeClr>
                </a:solidFill>
                <a:latin typeface="微软雅黑"/>
                <a:ea typeface="微软雅黑"/>
              </a:rPr>
              <a:t>ganan</a:t>
            </a:r>
            <a:r>
              <a:rPr lang="en-US" altLang="zh-CN" sz="4400" b="1" dirty="0">
                <a:solidFill>
                  <a:schemeClr val="accent1">
                    <a:lumMod val="75000"/>
                  </a:schemeClr>
                </a:solidFill>
                <a:latin typeface="微软雅黑"/>
                <a:ea typeface="微软雅黑"/>
              </a:rPr>
              <a:t> </a:t>
            </a:r>
            <a:r>
              <a:rPr lang="en-US" altLang="zh-CN" sz="4400" b="1" dirty="0" err="1">
                <a:solidFill>
                  <a:schemeClr val="accent1">
                    <a:lumMod val="75000"/>
                  </a:schemeClr>
                </a:solidFill>
                <a:latin typeface="微软雅黑"/>
                <a:ea typeface="微软雅黑"/>
              </a:rPr>
              <a:t>tus</a:t>
            </a:r>
            <a:r>
              <a:rPr lang="en-US" altLang="zh-CN" sz="4400" b="1" dirty="0" err="1">
                <a:solidFill>
                  <a:schemeClr val="tx1">
                    <a:lumMod val="65000"/>
                    <a:lumOff val="35000"/>
                  </a:schemeClr>
                </a:solidFill>
                <a:latin typeface="微软雅黑"/>
                <a:ea typeface="微软雅黑"/>
              </a:rPr>
              <a:t>a</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referidos</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personales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847D6373-52B4-4B16-196B-DAF066FBFB36}"/>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B43D30A9-1171-682A-4F0F-5B0ACF0F8BA2}"/>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9EF809B7-B569-E7F0-2D5D-42BADCB05956}"/>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CE3A6169-4DA5-A113-7362-0975FA3428FB}"/>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5BDFF808-DD8E-43C9-8353-0BE6BC6769E1}"/>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64DE3C7D-71DD-F83F-C735-9CA487E9EA84}"/>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E77B479F-6CAB-722A-7EB9-BB4F31A1EEEF}"/>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BC68D17D-0DFB-59E9-D649-1D3C12D1D702}"/>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4281741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543EC69-ED77-B891-85C7-E1EBEFF69617}"/>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4E2CB1F4-9807-6AEB-8C76-518FC750B815}"/>
              </a:ext>
            </a:extLst>
          </p:cNvPr>
          <p:cNvSpPr/>
          <p:nvPr/>
        </p:nvSpPr>
        <p:spPr>
          <a:xfrm>
            <a:off x="9008835" y="244604"/>
            <a:ext cx="2904204" cy="213571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60B9ACFD-9245-623D-9AC3-230A43E1268C}"/>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D442A6B8-81C0-C8B9-EFFA-E46599A184EC}"/>
              </a:ext>
            </a:extLst>
          </p:cNvPr>
          <p:cNvSpPr/>
          <p:nvPr/>
        </p:nvSpPr>
        <p:spPr>
          <a:xfrm>
            <a:off x="9136154" y="200959"/>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4" name="AutoShape 35">
            <a:extLst>
              <a:ext uri="{FF2B5EF4-FFF2-40B4-BE49-F238E27FC236}">
                <a16:creationId xmlns:a16="http://schemas.microsoft.com/office/drawing/2014/main" id="{90ADBD2D-ECF4-46AC-7600-BB41B8391489}"/>
              </a:ext>
            </a:extLst>
          </p:cNvPr>
          <p:cNvSpPr/>
          <p:nvPr/>
        </p:nvSpPr>
        <p:spPr>
          <a:xfrm>
            <a:off x="1471856" y="-218089"/>
            <a:ext cx="9577144" cy="1361335"/>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Lo </a:t>
            </a:r>
            <a:r>
              <a:rPr lang="en-US" sz="6600" b="1" dirty="0" err="1">
                <a:solidFill>
                  <a:srgbClr val="FF0000"/>
                </a:solidFill>
              </a:rPr>
              <a:t>más</a:t>
            </a:r>
            <a:r>
              <a:rPr lang="en-US" altLang="zh-CN" sz="6600" b="1" dirty="0">
                <a:solidFill>
                  <a:srgbClr val="FF0000"/>
                </a:solidFill>
                <a:latin typeface="微软雅黑"/>
                <a:ea typeface="微软雅黑"/>
              </a:rPr>
              <a:t>  </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A16A2D8A-C42B-2A9D-983B-FCFD7266C3EC}"/>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BDFB17E0-85D1-8CE4-4B49-588E3F882165}"/>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EBD44D95-2CD1-0316-4041-7F3465CBE2D6}"/>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A9BAFC4E-1804-C4AF-B663-6C4CD2B47405}"/>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85F1DC2D-7760-3D21-EEA4-2C5459EBB1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4926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781A026-D312-7E91-315C-756FE994EB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186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6C0CE672-6662-7165-7231-368AB44531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0E07D97B-8786-1E47-420D-C75738B21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24613" y="113083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37B9B054-CFC2-EFA2-6BD9-9221F066A8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0801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0A3B3F5D-63FE-6160-553D-B251BF0BF4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2133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219AD225-8DEF-8CF2-4967-1DEBEA6893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358183"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CA053B6-69F0-EB65-0E58-B4FF78AA09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184213"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7980D5F5-CC30-5656-EAD0-8A05DB9C9A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544280"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BA60DA8B-6293-B1FE-798B-B385310D4E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090163" y="113885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615B8174-AA96-A2B4-62C0-467951B5E7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945727"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F0029CE5-FF3F-1F75-A6B4-8F094688AD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078915"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E6EF2A42-8CBF-D52B-C419-1B7B7BF0F766}"/>
              </a:ext>
            </a:extLst>
          </p:cNvPr>
          <p:cNvSpPr/>
          <p:nvPr/>
        </p:nvSpPr>
        <p:spPr>
          <a:xfrm>
            <a:off x="4304462" y="1091432"/>
            <a:ext cx="6516825"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Imp</a:t>
            </a:r>
            <a:r>
              <a:rPr lang="en-US" altLang="zh-CN" sz="4400" b="1" dirty="0" err="1">
                <a:solidFill>
                  <a:schemeClr val="accent1">
                    <a:lumMod val="75000"/>
                  </a:schemeClr>
                </a:solidFill>
                <a:latin typeface="微软雅黑"/>
                <a:ea typeface="微软雅黑"/>
              </a:rPr>
              <a:t>ort</a:t>
            </a:r>
            <a:r>
              <a:rPr lang="en-US" altLang="zh-CN" sz="4400" b="1" dirty="0" err="1">
                <a:solidFill>
                  <a:schemeClr val="tx1">
                    <a:lumMod val="65000"/>
                    <a:lumOff val="35000"/>
                  </a:schemeClr>
                </a:solidFill>
                <a:latin typeface="微软雅黑"/>
                <a:ea typeface="微软雅黑"/>
              </a:rPr>
              <a:t>ante</a:t>
            </a:r>
            <a:r>
              <a:rPr lang="en-US" altLang="zh-CN" sz="4400" b="1" dirty="0">
                <a:solidFill>
                  <a:schemeClr val="tx1">
                    <a:lumMod val="65000"/>
                    <a:lumOff val="35000"/>
                  </a:schemeClr>
                </a:solidFill>
                <a:latin typeface="微软雅黑"/>
                <a:ea typeface="微软雅黑"/>
              </a:rPr>
              <a:t>:</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AutoShape 35">
            <a:extLst>
              <a:ext uri="{FF2B5EF4-FFF2-40B4-BE49-F238E27FC236}">
                <a16:creationId xmlns:a16="http://schemas.microsoft.com/office/drawing/2014/main" id="{DC4E81EC-0FA8-FCEC-BDDE-DA9B124D2D01}"/>
              </a:ext>
            </a:extLst>
          </p:cNvPr>
          <p:cNvSpPr/>
          <p:nvPr/>
        </p:nvSpPr>
        <p:spPr>
          <a:xfrm>
            <a:off x="-628073" y="2056717"/>
            <a:ext cx="13777002" cy="977512"/>
          </a:xfrm>
          <a:prstGeom prst="rect">
            <a:avLst/>
          </a:prstGeom>
          <a:scene3d>
            <a:camera prst="orthographicFront">
              <a:rot lat="21347486" lon="3920058" rev="21055196"/>
            </a:camera>
            <a:lightRig rig="threePt" dir="t"/>
          </a:scene3d>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La </a:t>
            </a:r>
            <a:r>
              <a:rPr lang="en-US" altLang="zh-CN" sz="4800" b="1" dirty="0" err="1">
                <a:solidFill>
                  <a:srgbClr val="FF0000"/>
                </a:solidFill>
                <a:latin typeface="微软雅黑"/>
                <a:ea typeface="微软雅黑"/>
              </a:rPr>
              <a:t>estrategia</a:t>
            </a:r>
            <a:r>
              <a:rPr lang="en-US" altLang="zh-CN" sz="4800" b="1" dirty="0">
                <a:solidFill>
                  <a:srgbClr val="FF0000"/>
                </a:solidFill>
                <a:latin typeface="微软雅黑"/>
                <a:ea typeface="微软雅黑"/>
              </a:rPr>
              <a:t> </a:t>
            </a:r>
            <a:r>
              <a:rPr lang="en-US" altLang="zh-CN" sz="4800" b="1" dirty="0">
                <a:solidFill>
                  <a:schemeClr val="accent1">
                    <a:lumMod val="75000"/>
                  </a:schemeClr>
                </a:solidFill>
                <a:latin typeface="微软雅黑"/>
                <a:ea typeface="微软雅黑"/>
              </a:rPr>
              <a:t>para </a:t>
            </a:r>
            <a:r>
              <a:rPr lang="en-US" altLang="zh-CN" sz="4800" b="1" dirty="0" err="1">
                <a:solidFill>
                  <a:schemeClr val="accent1">
                    <a:lumMod val="75000"/>
                  </a:schemeClr>
                </a:solidFill>
                <a:latin typeface="微软雅黑"/>
                <a:ea typeface="微软雅黑"/>
              </a:rPr>
              <a:t>participar</a:t>
            </a:r>
            <a:r>
              <a:rPr lang="en-US" altLang="zh-CN" sz="4800" b="1" dirty="0" err="1">
                <a:solidFill>
                  <a:schemeClr val="tx1">
                    <a:lumMod val="65000"/>
                    <a:lumOff val="35000"/>
                  </a:schemeClr>
                </a:solidFill>
                <a:latin typeface="微软雅黑"/>
                <a:ea typeface="微软雅黑"/>
              </a:rPr>
              <a:t>a</a:t>
            </a:r>
            <a:r>
              <a:rPr lang="en-US" altLang="zh-CN" sz="4800" b="1" dirty="0">
                <a:solidFill>
                  <a:schemeClr val="tx1">
                    <a:lumMod val="65000"/>
                    <a:lumOff val="35000"/>
                  </a:schemeClr>
                </a:solidFill>
                <a:latin typeface="微软雅黑"/>
                <a:ea typeface="微软雅黑"/>
              </a:rPr>
              <a:t> sin dinero del</a:t>
            </a:r>
            <a:endParaRPr lang="zh-CN" altLang="en-US" sz="4800" b="1" i="0" u="none" baseline="0" dirty="0">
              <a:solidFill>
                <a:schemeClr val="accent1"/>
              </a:solidFill>
              <a:latin typeface="微软雅黑"/>
              <a:ea typeface="微软雅黑"/>
            </a:endParaRPr>
          </a:p>
        </p:txBody>
      </p:sp>
      <p:sp>
        <p:nvSpPr>
          <p:cNvPr id="11" name="Freeform 5">
            <a:extLst>
              <a:ext uri="{FF2B5EF4-FFF2-40B4-BE49-F238E27FC236}">
                <a16:creationId xmlns:a16="http://schemas.microsoft.com/office/drawing/2014/main" id="{ECFAB502-87C0-990D-8CBB-C18D93D792F6}"/>
              </a:ext>
            </a:extLst>
          </p:cNvPr>
          <p:cNvSpPr/>
          <p:nvPr/>
        </p:nvSpPr>
        <p:spPr>
          <a:xfrm rot="20625691">
            <a:off x="2319519" y="40911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E487ED21-6022-8410-6117-C2391909F9AB}"/>
              </a:ext>
            </a:extLst>
          </p:cNvPr>
          <p:cNvSpPr/>
          <p:nvPr/>
        </p:nvSpPr>
        <p:spPr>
          <a:xfrm rot="21078393">
            <a:off x="2469337" y="40769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2" name="Freeform 5">
            <a:extLst>
              <a:ext uri="{FF2B5EF4-FFF2-40B4-BE49-F238E27FC236}">
                <a16:creationId xmlns:a16="http://schemas.microsoft.com/office/drawing/2014/main" id="{5FD9EC52-CB1C-960A-B6EE-CDA09D238BD1}"/>
              </a:ext>
            </a:extLst>
          </p:cNvPr>
          <p:cNvSpPr/>
          <p:nvPr/>
        </p:nvSpPr>
        <p:spPr>
          <a:xfrm rot="20625691">
            <a:off x="2584850" y="43599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3" name="Freeform 7">
            <a:extLst>
              <a:ext uri="{FF2B5EF4-FFF2-40B4-BE49-F238E27FC236}">
                <a16:creationId xmlns:a16="http://schemas.microsoft.com/office/drawing/2014/main" id="{7B517912-7935-4D32-ABB5-4E7774A91B4F}"/>
              </a:ext>
            </a:extLst>
          </p:cNvPr>
          <p:cNvSpPr/>
          <p:nvPr/>
        </p:nvSpPr>
        <p:spPr>
          <a:xfrm rot="9594628">
            <a:off x="2433414" y="41815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44" name="Freeform 5">
            <a:extLst>
              <a:ext uri="{FF2B5EF4-FFF2-40B4-BE49-F238E27FC236}">
                <a16:creationId xmlns:a16="http://schemas.microsoft.com/office/drawing/2014/main" id="{4606A7D8-F8F6-8E37-F754-678C580B86AC}"/>
              </a:ext>
            </a:extLst>
          </p:cNvPr>
          <p:cNvSpPr/>
          <p:nvPr/>
        </p:nvSpPr>
        <p:spPr>
          <a:xfrm rot="20625691">
            <a:off x="8339319" y="400542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45" name="Freeform 7">
            <a:extLst>
              <a:ext uri="{FF2B5EF4-FFF2-40B4-BE49-F238E27FC236}">
                <a16:creationId xmlns:a16="http://schemas.microsoft.com/office/drawing/2014/main" id="{BBA6BB4C-1C98-1BA4-EBAD-9A000EA8A7F0}"/>
              </a:ext>
            </a:extLst>
          </p:cNvPr>
          <p:cNvSpPr/>
          <p:nvPr/>
        </p:nvSpPr>
        <p:spPr>
          <a:xfrm rot="21078393">
            <a:off x="8489137" y="399125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CE0F0EA7-525D-56F4-EB63-C258781AD88E}"/>
              </a:ext>
            </a:extLst>
          </p:cNvPr>
          <p:cNvSpPr/>
          <p:nvPr/>
        </p:nvSpPr>
        <p:spPr>
          <a:xfrm rot="20625691">
            <a:off x="8604650" y="427423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7" name="Freeform 7">
            <a:extLst>
              <a:ext uri="{FF2B5EF4-FFF2-40B4-BE49-F238E27FC236}">
                <a16:creationId xmlns:a16="http://schemas.microsoft.com/office/drawing/2014/main" id="{753135AE-D88B-BB0C-2FE9-6E5B730790FC}"/>
              </a:ext>
            </a:extLst>
          </p:cNvPr>
          <p:cNvSpPr/>
          <p:nvPr/>
        </p:nvSpPr>
        <p:spPr>
          <a:xfrm rot="9594628">
            <a:off x="8453214" y="409586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pic>
        <p:nvPicPr>
          <p:cNvPr id="3" name="Picture 2" descr="A cartoon of a person showing his empty pockets&#10;&#10;AI-generated content may be incorrect.">
            <a:extLst>
              <a:ext uri="{FF2B5EF4-FFF2-40B4-BE49-F238E27FC236}">
                <a16:creationId xmlns:a16="http://schemas.microsoft.com/office/drawing/2014/main" id="{19FEC530-6257-9457-37B8-1959AD9C8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3200" y="3268003"/>
            <a:ext cx="1341208" cy="2498565"/>
          </a:xfrm>
          <a:prstGeom prst="rect">
            <a:avLst/>
          </a:prstGeom>
        </p:spPr>
      </p:pic>
    </p:spTree>
    <p:extLst>
      <p:ext uri="{BB962C8B-B14F-4D97-AF65-F5344CB8AC3E}">
        <p14:creationId xmlns:p14="http://schemas.microsoft.com/office/powerpoint/2010/main" val="29449916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14"/>
                                        </p:tgtEl>
                                        <p:attrNameLst>
                                          <p:attrName>ppt_x</p:attrName>
                                        </p:attrNameLst>
                                      </p:cBhvr>
                                      <p:tavLst>
                                        <p:tav tm="0">
                                          <p:val>
                                            <p:strVal val="0-#ppt_w/2"/>
                                          </p:val>
                                        </p:tav>
                                        <p:tav tm="100000">
                                          <p:val>
                                            <p:strVal val="#ppt_x"/>
                                          </p:val>
                                        </p:tav>
                                      </p:tavLst>
                                    </p:anim>
                                    <p:anim calcmode="lin" valueType="num">
                                      <p:cBhvr additive="base">
                                        <p:cTn id="7" dur="1000" fill="hold"/>
                                        <p:tgtEl>
                                          <p:spTgt spid="14"/>
                                        </p:tgtEl>
                                        <p:attrNameLst>
                                          <p:attrName>ppt_y</p:attrName>
                                        </p:attrNameLst>
                                      </p:cBhvr>
                                      <p:tavLst>
                                        <p:tav tm="0">
                                          <p:val>
                                            <p:strVal val="0-#ppt_h/2"/>
                                          </p:val>
                                        </p:tav>
                                        <p:tav tm="100000">
                                          <p:val>
                                            <p:strVal val="#ppt_y"/>
                                          </p:val>
                                        </p:tav>
                                      </p:tavLst>
                                    </p:anim>
                                    <p:set>
                                      <p:cBhvr>
                                        <p:cTn id="8" dur="1" fill="hold">
                                          <p:stCondLst>
                                            <p:cond delay="0"/>
                                          </p:stCondLst>
                                        </p:cTn>
                                        <p:tgtEl>
                                          <p:spTgt spid="1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1+#ppt_h/2"/>
                                          </p:val>
                                        </p:tav>
                                        <p:tav tm="100000">
                                          <p:val>
                                            <p:strVal val="#ppt_y"/>
                                          </p:val>
                                        </p:tav>
                                      </p:tavLst>
                                    </p:anim>
                                    <p:set>
                                      <p:cBhvr>
                                        <p:cTn id="12" dur="1" fill="hold">
                                          <p:stCondLst>
                                            <p:cond delay="0"/>
                                          </p:stCondLst>
                                        </p:cTn>
                                        <p:tgtEl>
                                          <p:spTgt spid="1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1+#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1+#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1"/>
                                        </p:tgtEl>
                                        <p:attrNameLst>
                                          <p:attrName>ppt_x</p:attrName>
                                        </p:attrNameLst>
                                      </p:cBhvr>
                                      <p:tavLst>
                                        <p:tav tm="0">
                                          <p:val>
                                            <p:strVal val="0-#ppt_w/2"/>
                                          </p:val>
                                        </p:tav>
                                        <p:tav tm="100000">
                                          <p:val>
                                            <p:strVal val="#ppt_x"/>
                                          </p:val>
                                        </p:tav>
                                      </p:tavLst>
                                    </p:anim>
                                    <p:anim calcmode="lin" valueType="num">
                                      <p:cBhvr additive="base">
                                        <p:cTn id="27" dur="1000" fill="hold"/>
                                        <p:tgtEl>
                                          <p:spTgt spid="11"/>
                                        </p:tgtEl>
                                        <p:attrNameLst>
                                          <p:attrName>ppt_y</p:attrName>
                                        </p:attrNameLst>
                                      </p:cBhvr>
                                      <p:tavLst>
                                        <p:tav tm="0">
                                          <p:val>
                                            <p:strVal val="#ppt_y"/>
                                          </p:val>
                                        </p:tav>
                                        <p:tav tm="100000">
                                          <p:val>
                                            <p:strVal val="#ppt_y"/>
                                          </p:val>
                                        </p:tav>
                                      </p:tavLst>
                                    </p:anim>
                                    <p:set>
                                      <p:cBhvr>
                                        <p:cTn id="28" dur="1" fill="hold">
                                          <p:stCondLst>
                                            <p:cond delay="0"/>
                                          </p:stCondLst>
                                        </p:cTn>
                                        <p:tgtEl>
                                          <p:spTgt spid="11"/>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2"/>
                                        </p:tgtEl>
                                        <p:attrNameLst>
                                          <p:attrName>ppt_x</p:attrName>
                                        </p:attrNameLst>
                                      </p:cBhvr>
                                      <p:tavLst>
                                        <p:tav tm="0">
                                          <p:val>
                                            <p:strVal val="0-#ppt_w/2"/>
                                          </p:val>
                                        </p:tav>
                                        <p:tav tm="100000">
                                          <p:val>
                                            <p:strVal val="#ppt_x"/>
                                          </p:val>
                                        </p:tav>
                                      </p:tavLst>
                                    </p:anim>
                                    <p:anim calcmode="lin" valueType="num">
                                      <p:cBhvr additive="base">
                                        <p:cTn id="31" dur="1000" fill="hold"/>
                                        <p:tgtEl>
                                          <p:spTgt spid="22"/>
                                        </p:tgtEl>
                                        <p:attrNameLst>
                                          <p:attrName>ppt_y</p:attrName>
                                        </p:attrNameLst>
                                      </p:cBhvr>
                                      <p:tavLst>
                                        <p:tav tm="0">
                                          <p:val>
                                            <p:strVal val="#ppt_y"/>
                                          </p:val>
                                        </p:tav>
                                        <p:tav tm="100000">
                                          <p:val>
                                            <p:strVal val="#ppt_y"/>
                                          </p:val>
                                        </p:tav>
                                      </p:tavLst>
                                    </p:anim>
                                    <p:set>
                                      <p:cBhvr>
                                        <p:cTn id="32" dur="1" fill="hold">
                                          <p:stCondLst>
                                            <p:cond delay="0"/>
                                          </p:stCondLst>
                                        </p:cTn>
                                        <p:tgtEl>
                                          <p:spTgt spid="22"/>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43"/>
                                        </p:tgtEl>
                                        <p:attrNameLst>
                                          <p:attrName>ppt_x</p:attrName>
                                        </p:attrNameLst>
                                      </p:cBhvr>
                                      <p:tavLst>
                                        <p:tav tm="0">
                                          <p:val>
                                            <p:strVal val="1+#ppt_w/2"/>
                                          </p:val>
                                        </p:tav>
                                        <p:tav tm="100000">
                                          <p:val>
                                            <p:strVal val="#ppt_x"/>
                                          </p:val>
                                        </p:tav>
                                      </p:tavLst>
                                    </p:anim>
                                    <p:anim calcmode="lin" valueType="num">
                                      <p:cBhvr additive="base">
                                        <p:cTn id="35" dur="1000" fill="hold"/>
                                        <p:tgtEl>
                                          <p:spTgt spid="43"/>
                                        </p:tgtEl>
                                        <p:attrNameLst>
                                          <p:attrName>ppt_y</p:attrName>
                                        </p:attrNameLst>
                                      </p:cBhvr>
                                      <p:tavLst>
                                        <p:tav tm="0">
                                          <p:val>
                                            <p:strVal val="0-#ppt_h/2"/>
                                          </p:val>
                                        </p:tav>
                                        <p:tav tm="100000">
                                          <p:val>
                                            <p:strVal val="#ppt_y"/>
                                          </p:val>
                                        </p:tav>
                                      </p:tavLst>
                                    </p:anim>
                                    <p:set>
                                      <p:cBhvr>
                                        <p:cTn id="36" dur="1" fill="hold">
                                          <p:stCondLst>
                                            <p:cond delay="0"/>
                                          </p:stCondLst>
                                        </p:cTn>
                                        <p:tgtEl>
                                          <p:spTgt spid="43"/>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45"/>
                                        </p:tgtEl>
                                        <p:attrNameLst>
                                          <p:attrName>ppt_x</p:attrName>
                                        </p:attrNameLst>
                                      </p:cBhvr>
                                      <p:tavLst>
                                        <p:tav tm="0">
                                          <p:val>
                                            <p:strVal val="1+#ppt_w/2"/>
                                          </p:val>
                                        </p:tav>
                                        <p:tav tm="100000">
                                          <p:val>
                                            <p:strVal val="#ppt_x"/>
                                          </p:val>
                                        </p:tav>
                                      </p:tavLst>
                                    </p:anim>
                                    <p:anim calcmode="lin" valueType="num">
                                      <p:cBhvr additive="base">
                                        <p:cTn id="39" dur="1000" fill="hold"/>
                                        <p:tgtEl>
                                          <p:spTgt spid="45"/>
                                        </p:tgtEl>
                                        <p:attrNameLst>
                                          <p:attrName>ppt_y</p:attrName>
                                        </p:attrNameLst>
                                      </p:cBhvr>
                                      <p:tavLst>
                                        <p:tav tm="0">
                                          <p:val>
                                            <p:strVal val="0-#ppt_h/2"/>
                                          </p:val>
                                        </p:tav>
                                        <p:tav tm="100000">
                                          <p:val>
                                            <p:strVal val="#ppt_y"/>
                                          </p:val>
                                        </p:tav>
                                      </p:tavLst>
                                    </p:anim>
                                    <p:set>
                                      <p:cBhvr>
                                        <p:cTn id="40" dur="1" fill="hold">
                                          <p:stCondLst>
                                            <p:cond delay="0"/>
                                          </p:stCondLst>
                                        </p:cTn>
                                        <p:tgtEl>
                                          <p:spTgt spid="45"/>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44"/>
                                        </p:tgtEl>
                                        <p:attrNameLst>
                                          <p:attrName>ppt_x</p:attrName>
                                        </p:attrNameLst>
                                      </p:cBhvr>
                                      <p:tavLst>
                                        <p:tav tm="0">
                                          <p:val>
                                            <p:strVal val="0-#ppt_w/2"/>
                                          </p:val>
                                        </p:tav>
                                        <p:tav tm="100000">
                                          <p:val>
                                            <p:strVal val="#ppt_x"/>
                                          </p:val>
                                        </p:tav>
                                      </p:tavLst>
                                    </p:anim>
                                    <p:anim calcmode="lin" valueType="num">
                                      <p:cBhvr additive="base">
                                        <p:cTn id="43" dur="1000" fill="hold"/>
                                        <p:tgtEl>
                                          <p:spTgt spid="44"/>
                                        </p:tgtEl>
                                        <p:attrNameLst>
                                          <p:attrName>ppt_y</p:attrName>
                                        </p:attrNameLst>
                                      </p:cBhvr>
                                      <p:tavLst>
                                        <p:tav tm="0">
                                          <p:val>
                                            <p:strVal val="#ppt_y"/>
                                          </p:val>
                                        </p:tav>
                                        <p:tav tm="100000">
                                          <p:val>
                                            <p:strVal val="#ppt_y"/>
                                          </p:val>
                                        </p:tav>
                                      </p:tavLst>
                                    </p:anim>
                                    <p:set>
                                      <p:cBhvr>
                                        <p:cTn id="44" dur="1" fill="hold">
                                          <p:stCondLst>
                                            <p:cond delay="0"/>
                                          </p:stCondLst>
                                        </p:cTn>
                                        <p:tgtEl>
                                          <p:spTgt spid="44"/>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46"/>
                                        </p:tgtEl>
                                        <p:attrNameLst>
                                          <p:attrName>ppt_x</p:attrName>
                                        </p:attrNameLst>
                                      </p:cBhvr>
                                      <p:tavLst>
                                        <p:tav tm="0">
                                          <p:val>
                                            <p:strVal val="0-#ppt_w/2"/>
                                          </p:val>
                                        </p:tav>
                                        <p:tav tm="100000">
                                          <p:val>
                                            <p:strVal val="#ppt_x"/>
                                          </p:val>
                                        </p:tav>
                                      </p:tavLst>
                                    </p:anim>
                                    <p:anim calcmode="lin" valueType="num">
                                      <p:cBhvr additive="base">
                                        <p:cTn id="47" dur="1000" fill="hold"/>
                                        <p:tgtEl>
                                          <p:spTgt spid="46"/>
                                        </p:tgtEl>
                                        <p:attrNameLst>
                                          <p:attrName>ppt_y</p:attrName>
                                        </p:attrNameLst>
                                      </p:cBhvr>
                                      <p:tavLst>
                                        <p:tav tm="0">
                                          <p:val>
                                            <p:strVal val="#ppt_y"/>
                                          </p:val>
                                        </p:tav>
                                        <p:tav tm="100000">
                                          <p:val>
                                            <p:strVal val="#ppt_y"/>
                                          </p:val>
                                        </p:tav>
                                      </p:tavLst>
                                    </p:anim>
                                    <p:set>
                                      <p:cBhvr>
                                        <p:cTn id="48" dur="1" fill="hold">
                                          <p:stCondLst>
                                            <p:cond delay="0"/>
                                          </p:stCondLst>
                                        </p:cTn>
                                        <p:tgtEl>
                                          <p:spTgt spid="46"/>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47"/>
                                        </p:tgtEl>
                                        <p:attrNameLst>
                                          <p:attrName>ppt_x</p:attrName>
                                        </p:attrNameLst>
                                      </p:cBhvr>
                                      <p:tavLst>
                                        <p:tav tm="0">
                                          <p:val>
                                            <p:strVal val="1+#ppt_w/2"/>
                                          </p:val>
                                        </p:tav>
                                        <p:tav tm="100000">
                                          <p:val>
                                            <p:strVal val="#ppt_x"/>
                                          </p:val>
                                        </p:tav>
                                      </p:tavLst>
                                    </p:anim>
                                    <p:anim calcmode="lin" valueType="num">
                                      <p:cBhvr additive="base">
                                        <p:cTn id="51" dur="1000" fill="hold"/>
                                        <p:tgtEl>
                                          <p:spTgt spid="47"/>
                                        </p:tgtEl>
                                        <p:attrNameLst>
                                          <p:attrName>ppt_y</p:attrName>
                                        </p:attrNameLst>
                                      </p:cBhvr>
                                      <p:tavLst>
                                        <p:tav tm="0">
                                          <p:val>
                                            <p:strVal val="0-#ppt_h/2"/>
                                          </p:val>
                                        </p:tav>
                                        <p:tav tm="100000">
                                          <p:val>
                                            <p:strVal val="#ppt_y"/>
                                          </p:val>
                                        </p:tav>
                                      </p:tavLst>
                                    </p:anim>
                                    <p:set>
                                      <p:cBhvr>
                                        <p:cTn id="5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1" grpId="0" animBg="1"/>
      <p:bldP spid="13" grpId="0" animBg="1"/>
      <p:bldP spid="22" grpId="0" animBg="1"/>
      <p:bldP spid="43" grpId="0" animBg="1"/>
      <p:bldP spid="44" grpId="0" animBg="1"/>
      <p:bldP spid="45" grpId="0" animBg="1"/>
      <p:bldP spid="46" grpId="0" animBg="1"/>
      <p:bldP spid="4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F2CFBC2-09EB-40E4-B5DF-CA7CBE03AB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127B38-BA20-54E9-E8D9-5741A07D9D51}"/>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4FE2BEC7-DEB0-52BE-BDC9-DE1EFEDE2D1E}"/>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A6E23263-8D1B-CAD2-21B4-DF05EF14373A}"/>
              </a:ext>
            </a:extLst>
          </p:cNvPr>
          <p:cNvSpPr/>
          <p:nvPr/>
        </p:nvSpPr>
        <p:spPr>
          <a:xfrm>
            <a:off x="7489340" y="4726767"/>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50AB23DF-D1A9-AAD7-E5C0-F94F79E4B7AD}"/>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cxnSp>
        <p:nvCxnSpPr>
          <p:cNvPr id="8" name="Connector 8">
            <a:extLst>
              <a:ext uri="{FF2B5EF4-FFF2-40B4-BE49-F238E27FC236}">
                <a16:creationId xmlns:a16="http://schemas.microsoft.com/office/drawing/2014/main" id="{39A74C2B-8A13-D238-B7A4-08105835CBF1}"/>
              </a:ext>
            </a:extLst>
          </p:cNvPr>
          <p:cNvCxnSpPr/>
          <p:nvPr/>
        </p:nvCxnSpPr>
        <p:spPr>
          <a:xfrm flipH="1">
            <a:off x="7010400" y="3819764"/>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3AC54664-8390-B1FB-6919-E47DBE5C1811}"/>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cxnSp>
        <p:nvCxnSpPr>
          <p:cNvPr id="11" name="Connector 11">
            <a:extLst>
              <a:ext uri="{FF2B5EF4-FFF2-40B4-BE49-F238E27FC236}">
                <a16:creationId xmlns:a16="http://schemas.microsoft.com/office/drawing/2014/main" id="{E7CE8CC1-1335-0C98-5053-DC249DB3B1D5}"/>
              </a:ext>
            </a:extLst>
          </p:cNvPr>
          <p:cNvCxnSpPr/>
          <p:nvPr/>
        </p:nvCxnSpPr>
        <p:spPr>
          <a:xfrm>
            <a:off x="6079067" y="360204"/>
            <a:ext cx="0" cy="1812089"/>
          </a:xfrm>
          <a:prstGeom prst="line">
            <a:avLst/>
          </a:prstGeom>
          <a:ln w="25400" cap="flat" cmpd="sng">
            <a:solidFill>
              <a:schemeClr val="accent1"/>
            </a:solidFill>
            <a:prstDash val="solid"/>
            <a:headEnd type="oval"/>
          </a:ln>
        </p:spPr>
      </p:cxnSp>
      <p:cxnSp>
        <p:nvCxnSpPr>
          <p:cNvPr id="19" name="Connector 19">
            <a:extLst>
              <a:ext uri="{FF2B5EF4-FFF2-40B4-BE49-F238E27FC236}">
                <a16:creationId xmlns:a16="http://schemas.microsoft.com/office/drawing/2014/main" id="{345EFE0D-FB26-7F4C-FB43-D0B5861A3CFD}"/>
              </a:ext>
            </a:extLst>
          </p:cNvPr>
          <p:cNvCxnSpPr/>
          <p:nvPr/>
        </p:nvCxnSpPr>
        <p:spPr>
          <a:xfrm>
            <a:off x="4800600" y="4782848"/>
            <a:ext cx="1811" cy="2109019"/>
          </a:xfrm>
          <a:prstGeom prst="line">
            <a:avLst/>
          </a:prstGeom>
          <a:ln w="25400" cap="flat" cmpd="sng">
            <a:solidFill>
              <a:schemeClr val="accent1"/>
            </a:solidFill>
            <a:prstDash val="solid"/>
            <a:headEnd type="oval"/>
          </a:ln>
        </p:spPr>
      </p:cxnSp>
      <p:sp>
        <p:nvSpPr>
          <p:cNvPr id="5" name="AutoShape 35">
            <a:extLst>
              <a:ext uri="{FF2B5EF4-FFF2-40B4-BE49-F238E27FC236}">
                <a16:creationId xmlns:a16="http://schemas.microsoft.com/office/drawing/2014/main" id="{E13FC1D2-9807-6290-821A-808F5B2C4981}"/>
              </a:ext>
            </a:extLst>
          </p:cNvPr>
          <p:cNvSpPr/>
          <p:nvPr/>
        </p:nvSpPr>
        <p:spPr>
          <a:xfrm>
            <a:off x="638760" y="486875"/>
            <a:ext cx="4904013" cy="651653"/>
          </a:xfrm>
          <a:prstGeom prst="rect">
            <a:avLst/>
          </a:prstGeom>
        </p:spPr>
        <p:txBody>
          <a:bodyPr vert="horz" wrap="square" lIns="0" tIns="0" rIns="0" bIns="0" anchor="b">
            <a:spAutoFit/>
          </a:bodyPr>
          <a:lstStyle/>
          <a:p>
            <a:pPr marL="0" algn="l">
              <a:lnSpc>
                <a:spcPct val="150000"/>
              </a:lnSpc>
            </a:pPr>
            <a:r>
              <a:rPr lang="en-US" altLang="zh-CN" sz="3200" b="1" dirty="0">
                <a:solidFill>
                  <a:schemeClr val="tx1">
                    <a:lumMod val="65000"/>
                    <a:lumOff val="35000"/>
                  </a:schemeClr>
                </a:solidFill>
                <a:latin typeface="微软雅黑"/>
                <a:ea typeface="微软雅黑"/>
              </a:rPr>
              <a:t>Todo por </a:t>
            </a:r>
            <a:r>
              <a:rPr lang="en-US" altLang="zh-CN" sz="3200" b="1" dirty="0" err="1">
                <a:solidFill>
                  <a:schemeClr val="tx1">
                    <a:lumMod val="65000"/>
                    <a:lumOff val="35000"/>
                  </a:schemeClr>
                </a:solidFill>
                <a:latin typeface="微软雅黑"/>
                <a:ea typeface="微软雅黑"/>
              </a:rPr>
              <a:t>el</a:t>
            </a:r>
            <a:r>
              <a:rPr lang="en-US" altLang="zh-CN" sz="3200" b="1" dirty="0">
                <a:solidFill>
                  <a:schemeClr val="tx1">
                    <a:lumMod val="65000"/>
                    <a:lumOff val="35000"/>
                  </a:schemeClr>
                </a:solidFill>
                <a:latin typeface="微软雅黑"/>
                <a:ea typeface="微软雅黑"/>
              </a:rPr>
              <a:t> </a:t>
            </a:r>
            <a:r>
              <a:rPr lang="en-US" altLang="zh-CN" sz="3200" b="1" dirty="0" err="1">
                <a:solidFill>
                  <a:schemeClr val="tx1">
                    <a:lumMod val="65000"/>
                    <a:lumOff val="35000"/>
                  </a:schemeClr>
                </a:solidFill>
                <a:latin typeface="微软雅黑"/>
                <a:ea typeface="微软雅黑"/>
              </a:rPr>
              <a:t>costos</a:t>
            </a:r>
            <a:r>
              <a:rPr lang="en-US" altLang="zh-CN" sz="3200" b="1" dirty="0">
                <a:solidFill>
                  <a:schemeClr val="tx1">
                    <a:lumMod val="65000"/>
                    <a:lumOff val="35000"/>
                  </a:schemeClr>
                </a:solidFill>
                <a:latin typeface="微软雅黑"/>
                <a:ea typeface="微软雅黑"/>
              </a:rPr>
              <a:t> de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7" name="Picture 6" descr="A hamburger and fries with a drink&#10;&#10;AI-generated content may be incorrect.">
            <a:extLst>
              <a:ext uri="{FF2B5EF4-FFF2-40B4-BE49-F238E27FC236}">
                <a16:creationId xmlns:a16="http://schemas.microsoft.com/office/drawing/2014/main" id="{95B61A9F-D8AB-BB4F-71D7-FE575EF5F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354" y="1809264"/>
            <a:ext cx="3142391" cy="3142391"/>
          </a:xfrm>
          <a:prstGeom prst="rect">
            <a:avLst/>
          </a:prstGeom>
        </p:spPr>
      </p:pic>
      <p:sp>
        <p:nvSpPr>
          <p:cNvPr id="10" name="AutoShape 35">
            <a:extLst>
              <a:ext uri="{FF2B5EF4-FFF2-40B4-BE49-F238E27FC236}">
                <a16:creationId xmlns:a16="http://schemas.microsoft.com/office/drawing/2014/main" id="{8FA2B637-2FF4-41DE-D26C-AFE17540370F}"/>
              </a:ext>
            </a:extLst>
          </p:cNvPr>
          <p:cNvSpPr/>
          <p:nvPr/>
        </p:nvSpPr>
        <p:spPr>
          <a:xfrm>
            <a:off x="8840750" y="2008376"/>
            <a:ext cx="3351250" cy="1344022"/>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rgbClr val="FFC000"/>
                </a:solidFill>
                <a:latin typeface="微软雅黑"/>
                <a:ea typeface="微软雅黑"/>
              </a:rPr>
              <a:t>$</a:t>
            </a:r>
            <a:r>
              <a:rPr lang="en-US" altLang="zh-CN" sz="6600" b="1" dirty="0">
                <a:solidFill>
                  <a:schemeClr val="accent1">
                    <a:lumMod val="75000"/>
                  </a:schemeClr>
                </a:solidFill>
                <a:latin typeface="微软雅黑"/>
                <a:ea typeface="微软雅黑"/>
              </a:rPr>
              <a:t>40</a:t>
            </a:r>
            <a:r>
              <a:rPr lang="en-US" altLang="zh-CN" sz="6600" b="1" dirty="0">
                <a:solidFill>
                  <a:srgbClr val="FFC000"/>
                </a:solidFill>
                <a:latin typeface="微软雅黑"/>
                <a:ea typeface="微软雅黑"/>
              </a:rPr>
              <a:t>.00</a:t>
            </a:r>
            <a:endParaRPr lang="zh-CN" altLang="en-US" sz="6600" b="1" i="0" u="none" baseline="0" dirty="0">
              <a:solidFill>
                <a:schemeClr val="accent1"/>
              </a:solidFill>
              <a:latin typeface="微软雅黑"/>
              <a:ea typeface="微软雅黑"/>
            </a:endParaRPr>
          </a:p>
        </p:txBody>
      </p:sp>
      <p:sp>
        <p:nvSpPr>
          <p:cNvPr id="12" name="AutoShape 35">
            <a:extLst>
              <a:ext uri="{FF2B5EF4-FFF2-40B4-BE49-F238E27FC236}">
                <a16:creationId xmlns:a16="http://schemas.microsoft.com/office/drawing/2014/main" id="{8A25D823-0365-1946-8B8F-D8436605D204}"/>
              </a:ext>
            </a:extLst>
          </p:cNvPr>
          <p:cNvSpPr/>
          <p:nvPr/>
        </p:nvSpPr>
        <p:spPr>
          <a:xfrm>
            <a:off x="7973131" y="1061701"/>
            <a:ext cx="2140785" cy="1954959"/>
          </a:xfrm>
          <a:prstGeom prst="rect">
            <a:avLst/>
          </a:prstGeom>
        </p:spPr>
        <p:txBody>
          <a:bodyPr vert="horz" wrap="square" lIns="0" tIns="0" rIns="0" bIns="0" anchor="b">
            <a:spAutoFit/>
          </a:bodyPr>
          <a:lstStyle/>
          <a:p>
            <a:pPr marL="0" algn="l">
              <a:lnSpc>
                <a:spcPct val="150000"/>
              </a:lnSpc>
            </a:pPr>
            <a:r>
              <a:rPr lang="en-US" altLang="zh-CN" sz="9600" b="1" dirty="0">
                <a:solidFill>
                  <a:srgbClr val="FF0000"/>
                </a:solidFill>
                <a:latin typeface="微软雅黑"/>
                <a:ea typeface="微软雅黑"/>
              </a:rPr>
              <a:t> </a:t>
            </a:r>
            <a:r>
              <a:rPr lang="en-US" altLang="zh-CN" sz="8000" b="1" dirty="0">
                <a:solidFill>
                  <a:srgbClr val="FF0000"/>
                </a:solidFill>
                <a:latin typeface="微软雅黑"/>
                <a:ea typeface="微软雅黑"/>
              </a:rPr>
              <a:t>+</a:t>
            </a:r>
            <a:endParaRPr lang="zh-CN" altLang="en-US" sz="8000" b="1" i="0" u="none" baseline="0" dirty="0">
              <a:solidFill>
                <a:srgbClr val="FF0000"/>
              </a:solidFill>
              <a:latin typeface="微软雅黑"/>
              <a:ea typeface="微软雅黑"/>
            </a:endParaRPr>
          </a:p>
        </p:txBody>
      </p:sp>
      <p:sp>
        <p:nvSpPr>
          <p:cNvPr id="13" name="AutoShape 35">
            <a:extLst>
              <a:ext uri="{FF2B5EF4-FFF2-40B4-BE49-F238E27FC236}">
                <a16:creationId xmlns:a16="http://schemas.microsoft.com/office/drawing/2014/main" id="{9C8AA173-7693-9CCD-EB8F-3FCEA64649D4}"/>
              </a:ext>
            </a:extLst>
          </p:cNvPr>
          <p:cNvSpPr/>
          <p:nvPr/>
        </p:nvSpPr>
        <p:spPr>
          <a:xfrm>
            <a:off x="7367081" y="2721946"/>
            <a:ext cx="4998404" cy="1531638"/>
          </a:xfrm>
          <a:prstGeom prst="rect">
            <a:avLst/>
          </a:prstGeom>
        </p:spPr>
        <p:txBody>
          <a:bodyPr vert="horz" wrap="square" lIns="0" tIns="0" rIns="0" bIns="0" anchor="b">
            <a:spAutoFit/>
          </a:bodyPr>
          <a:lstStyle/>
          <a:p>
            <a:pPr>
              <a:lnSpc>
                <a:spcPct val="150000"/>
              </a:lnSpc>
            </a:pPr>
            <a:r>
              <a:rPr lang="en-US" altLang="zh-CN" sz="6600" b="1" dirty="0" err="1">
                <a:solidFill>
                  <a:srgbClr val="FF0000"/>
                </a:solidFill>
                <a:latin typeface="微软雅黑"/>
                <a:ea typeface="微软雅黑"/>
              </a:rPr>
              <a:t>Acti</a:t>
            </a:r>
            <a:r>
              <a:rPr lang="en-US" altLang="zh-CN" sz="6600" b="1" dirty="0" err="1">
                <a:solidFill>
                  <a:schemeClr val="accent1">
                    <a:lumMod val="75000"/>
                  </a:schemeClr>
                </a:solidFill>
                <a:latin typeface="微软雅黑"/>
                <a:ea typeface="微软雅黑"/>
              </a:rPr>
              <a:t>vac</a:t>
            </a:r>
            <a:r>
              <a:rPr lang="en-US" altLang="zh-CN" sz="6600" b="1" dirty="0" err="1">
                <a:solidFill>
                  <a:schemeClr val="tx1">
                    <a:lumMod val="65000"/>
                    <a:lumOff val="35000"/>
                  </a:schemeClr>
                </a:solidFill>
                <a:latin typeface="微软雅黑"/>
                <a:ea typeface="微软雅黑"/>
              </a:rPr>
              <a:t>i</a:t>
            </a:r>
            <a:r>
              <a:rPr lang="en-US" sz="7400" b="1" dirty="0" err="1">
                <a:solidFill>
                  <a:schemeClr val="accent6">
                    <a:lumMod val="50000"/>
                  </a:schemeClr>
                </a:solidFill>
              </a:rPr>
              <a:t>ó</a:t>
            </a:r>
            <a:r>
              <a:rPr lang="en-US" altLang="zh-CN" sz="66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7" name="AutoShape 35">
            <a:extLst>
              <a:ext uri="{FF2B5EF4-FFF2-40B4-BE49-F238E27FC236}">
                <a16:creationId xmlns:a16="http://schemas.microsoft.com/office/drawing/2014/main" id="{AAD166BB-3E65-41FE-3AA2-E262DE07F257}"/>
              </a:ext>
            </a:extLst>
          </p:cNvPr>
          <p:cNvSpPr/>
          <p:nvPr/>
        </p:nvSpPr>
        <p:spPr>
          <a:xfrm>
            <a:off x="9072558" y="4039835"/>
            <a:ext cx="1167319"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7" name="AutoShape 35">
            <a:extLst>
              <a:ext uri="{FF2B5EF4-FFF2-40B4-BE49-F238E27FC236}">
                <a16:creationId xmlns:a16="http://schemas.microsoft.com/office/drawing/2014/main" id="{A24E51C7-A37C-E2DC-67F4-6F259BEFB707}"/>
              </a:ext>
            </a:extLst>
          </p:cNvPr>
          <p:cNvSpPr/>
          <p:nvPr/>
        </p:nvSpPr>
        <p:spPr>
          <a:xfrm>
            <a:off x="6027747" y="967618"/>
            <a:ext cx="3351250" cy="1344022"/>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rgbClr val="FFC000"/>
                </a:solidFill>
                <a:latin typeface="微软雅黑"/>
                <a:ea typeface="微软雅黑"/>
              </a:rPr>
              <a:t>$</a:t>
            </a:r>
            <a:r>
              <a:rPr lang="en-US" altLang="zh-CN" sz="6600" b="1" dirty="0">
                <a:solidFill>
                  <a:schemeClr val="accent1">
                    <a:lumMod val="75000"/>
                  </a:schemeClr>
                </a:solidFill>
                <a:latin typeface="微软雅黑"/>
                <a:ea typeface="微软雅黑"/>
              </a:rPr>
              <a:t>9</a:t>
            </a:r>
            <a:r>
              <a:rPr lang="en-US" altLang="zh-CN" sz="6600" b="1" dirty="0">
                <a:solidFill>
                  <a:srgbClr val="FFC000"/>
                </a:solidFill>
                <a:latin typeface="微软雅黑"/>
                <a:ea typeface="微软雅黑"/>
              </a:rPr>
              <a:t>.95</a:t>
            </a:r>
            <a:endParaRPr lang="zh-CN" altLang="en-US" sz="6600" b="1" i="0" u="none" baseline="0" dirty="0">
              <a:solidFill>
                <a:schemeClr val="accent1"/>
              </a:solidFill>
              <a:latin typeface="微软雅黑"/>
              <a:ea typeface="微软雅黑"/>
            </a:endParaRPr>
          </a:p>
        </p:txBody>
      </p:sp>
      <p:sp>
        <p:nvSpPr>
          <p:cNvPr id="38" name="AutoShape 35">
            <a:extLst>
              <a:ext uri="{FF2B5EF4-FFF2-40B4-BE49-F238E27FC236}">
                <a16:creationId xmlns:a16="http://schemas.microsoft.com/office/drawing/2014/main" id="{ECE48F4F-B599-D6D9-C313-756C006B43E2}"/>
              </a:ext>
            </a:extLst>
          </p:cNvPr>
          <p:cNvSpPr/>
          <p:nvPr/>
        </p:nvSpPr>
        <p:spPr>
          <a:xfrm>
            <a:off x="7389591" y="5115631"/>
            <a:ext cx="5184218" cy="1361335"/>
          </a:xfrm>
          <a:prstGeom prst="rect">
            <a:avLst/>
          </a:prstGeom>
        </p:spPr>
        <p:txBody>
          <a:bodyPr vert="horz" wrap="square" lIns="0" tIns="0" rIns="0" bIns="0" anchor="b">
            <a:spAutoFit/>
          </a:bodyPr>
          <a:lstStyle/>
          <a:p>
            <a:pPr>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rgbClr val="FFC000"/>
                </a:solidFill>
                <a:latin typeface="微软雅黑"/>
                <a:ea typeface="微软雅黑"/>
              </a:rPr>
              <a:t>$</a:t>
            </a:r>
            <a:r>
              <a:rPr lang="en-US" altLang="zh-CN" sz="6600" b="1" dirty="0">
                <a:solidFill>
                  <a:srgbClr val="C00000"/>
                </a:solidFill>
                <a:latin typeface="微软雅黑"/>
                <a:ea typeface="微软雅黑"/>
              </a:rPr>
              <a:t>1</a:t>
            </a:r>
            <a:r>
              <a:rPr lang="en-US" altLang="zh-CN" sz="6600" b="1" dirty="0">
                <a:solidFill>
                  <a:schemeClr val="accent1">
                    <a:lumMod val="75000"/>
                  </a:schemeClr>
                </a:solidFill>
                <a:latin typeface="微软雅黑"/>
                <a:ea typeface="微软雅黑"/>
              </a:rPr>
              <a:t>40</a:t>
            </a:r>
            <a:r>
              <a:rPr lang="en-US" altLang="zh-CN" sz="6600" b="1" dirty="0">
                <a:solidFill>
                  <a:srgbClr val="FFC000"/>
                </a:solidFill>
                <a:latin typeface="微软雅黑"/>
                <a:ea typeface="微软雅黑"/>
              </a:rPr>
              <a:t> </a:t>
            </a:r>
            <a:r>
              <a:rPr lang="en-US" sz="6600" b="1" dirty="0">
                <a:solidFill>
                  <a:srgbClr val="C00000"/>
                </a:solidFill>
              </a:rPr>
              <a:t>al </a:t>
            </a:r>
            <a:r>
              <a:rPr lang="en-US" sz="6600" b="1" dirty="0" err="1">
                <a:solidFill>
                  <a:srgbClr val="FF0000"/>
                </a:solidFill>
              </a:rPr>
              <a:t>año</a:t>
            </a:r>
            <a:r>
              <a:rPr lang="en-US" sz="6600" b="1" dirty="0">
                <a:solidFill>
                  <a:srgbClr val="FF0000"/>
                </a:solidFill>
              </a:rPr>
              <a:t> </a:t>
            </a:r>
            <a:endParaRPr lang="zh-CN" altLang="en-US" sz="6600" b="1" i="0" u="none" baseline="0" dirty="0">
              <a:solidFill>
                <a:schemeClr val="accent1"/>
              </a:solidFill>
              <a:latin typeface="微软雅黑"/>
              <a:ea typeface="微软雅黑"/>
            </a:endParaRPr>
          </a:p>
        </p:txBody>
      </p:sp>
      <p:sp>
        <p:nvSpPr>
          <p:cNvPr id="14" name="Freeform 5">
            <a:extLst>
              <a:ext uri="{FF2B5EF4-FFF2-40B4-BE49-F238E27FC236}">
                <a16:creationId xmlns:a16="http://schemas.microsoft.com/office/drawing/2014/main" id="{B7DF1710-CF39-EE91-DBFC-8B28A8939C73}"/>
              </a:ext>
            </a:extLst>
          </p:cNvPr>
          <p:cNvSpPr/>
          <p:nvPr/>
        </p:nvSpPr>
        <p:spPr>
          <a:xfrm rot="20625691">
            <a:off x="1205798" y="551950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5" name="Freeform 7">
            <a:extLst>
              <a:ext uri="{FF2B5EF4-FFF2-40B4-BE49-F238E27FC236}">
                <a16:creationId xmlns:a16="http://schemas.microsoft.com/office/drawing/2014/main" id="{5A4F62C7-89EE-1498-8ABB-56E8C5E3B036}"/>
              </a:ext>
            </a:extLst>
          </p:cNvPr>
          <p:cNvSpPr/>
          <p:nvPr/>
        </p:nvSpPr>
        <p:spPr>
          <a:xfrm rot="21078393">
            <a:off x="1355616" y="550534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6" name="Freeform 5">
            <a:extLst>
              <a:ext uri="{FF2B5EF4-FFF2-40B4-BE49-F238E27FC236}">
                <a16:creationId xmlns:a16="http://schemas.microsoft.com/office/drawing/2014/main" id="{18AEE143-0343-633D-788F-D051C0DA2365}"/>
              </a:ext>
            </a:extLst>
          </p:cNvPr>
          <p:cNvSpPr/>
          <p:nvPr/>
        </p:nvSpPr>
        <p:spPr>
          <a:xfrm rot="20625691">
            <a:off x="1471129" y="578831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8" name="Freeform 7">
            <a:extLst>
              <a:ext uri="{FF2B5EF4-FFF2-40B4-BE49-F238E27FC236}">
                <a16:creationId xmlns:a16="http://schemas.microsoft.com/office/drawing/2014/main" id="{2404910F-774D-1855-286F-33E2D38A47EA}"/>
              </a:ext>
            </a:extLst>
          </p:cNvPr>
          <p:cNvSpPr/>
          <p:nvPr/>
        </p:nvSpPr>
        <p:spPr>
          <a:xfrm rot="9594628">
            <a:off x="1319693" y="560994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3597727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62000" fill="hold" grpId="0" nodeType="withEffect">
                                  <p:stCondLst>
                                    <p:cond delay="0"/>
                                  </p:stCondLst>
                                  <p:childTnLst>
                                    <p:anim calcmode="lin" valueType="num">
                                      <p:cBhvr additive="base">
                                        <p:cTn id="6" dur="1000" fill="hold"/>
                                        <p:tgtEl>
                                          <p:spTgt spid="15"/>
                                        </p:tgtEl>
                                        <p:attrNameLst>
                                          <p:attrName>ppt_x</p:attrName>
                                        </p:attrNameLst>
                                      </p:cBhvr>
                                      <p:tavLst>
                                        <p:tav tm="0">
                                          <p:val>
                                            <p:strVal val="1+#ppt_w/2"/>
                                          </p:val>
                                        </p:tav>
                                        <p:tav tm="100000">
                                          <p:val>
                                            <p:strVal val="#ppt_x"/>
                                          </p:val>
                                        </p:tav>
                                      </p:tavLst>
                                    </p:anim>
                                    <p:anim calcmode="lin" valueType="num">
                                      <p:cBhvr additive="base">
                                        <p:cTn id="7" dur="1000" fill="hold"/>
                                        <p:tgtEl>
                                          <p:spTgt spid="15"/>
                                        </p:tgtEl>
                                        <p:attrNameLst>
                                          <p:attrName>ppt_y</p:attrName>
                                        </p:attrNameLst>
                                      </p:cBhvr>
                                      <p:tavLst>
                                        <p:tav tm="0">
                                          <p:val>
                                            <p:strVal val="0-#ppt_h/2"/>
                                          </p:val>
                                        </p:tav>
                                        <p:tav tm="100000">
                                          <p:val>
                                            <p:strVal val="#ppt_y"/>
                                          </p:val>
                                        </p:tav>
                                      </p:tavLst>
                                    </p:anim>
                                    <p:set>
                                      <p:cBhvr>
                                        <p:cTn id="8" dur="1" fill="hold">
                                          <p:stCondLst>
                                            <p:cond delay="0"/>
                                          </p:stCondLst>
                                        </p:cTn>
                                        <p:tgtEl>
                                          <p:spTgt spid="15"/>
                                        </p:tgtEl>
                                        <p:attrNameLst>
                                          <p:attrName>style.visibility</p:attrName>
                                        </p:attrNameLst>
                                      </p:cBhvr>
                                      <p:to>
                                        <p:strVal val="visible"/>
                                      </p:to>
                                    </p:set>
                                  </p:childTnLst>
                                </p:cTn>
                              </p:par>
                              <p:par>
                                <p:cTn id="9" presetID="2" presetClass="entr" presetSubtype="8" decel="62000" fill="hold" grpId="0" nodeType="withEffect">
                                  <p:stCondLst>
                                    <p:cond delay="0"/>
                                  </p:stCondLst>
                                  <p:childTnLst>
                                    <p:anim calcmode="lin" valueType="num">
                                      <p:cBhvr additive="base">
                                        <p:cTn id="10" dur="1000" fill="hold"/>
                                        <p:tgtEl>
                                          <p:spTgt spid="14"/>
                                        </p:tgtEl>
                                        <p:attrNameLst>
                                          <p:attrName>ppt_x</p:attrName>
                                        </p:attrNameLst>
                                      </p:cBhvr>
                                      <p:tavLst>
                                        <p:tav tm="0">
                                          <p:val>
                                            <p:strVal val="0-#ppt_w/2"/>
                                          </p:val>
                                        </p:tav>
                                        <p:tav tm="100000">
                                          <p:val>
                                            <p:strVal val="#ppt_x"/>
                                          </p:val>
                                        </p:tav>
                                      </p:tavLst>
                                    </p:anim>
                                    <p:anim calcmode="lin" valueType="num">
                                      <p:cBhvr additive="base">
                                        <p:cTn id="11" dur="1000" fill="hold"/>
                                        <p:tgtEl>
                                          <p:spTgt spid="14"/>
                                        </p:tgtEl>
                                        <p:attrNameLst>
                                          <p:attrName>ppt_y</p:attrName>
                                        </p:attrNameLst>
                                      </p:cBhvr>
                                      <p:tavLst>
                                        <p:tav tm="0">
                                          <p:val>
                                            <p:strVal val="#ppt_y"/>
                                          </p:val>
                                        </p:tav>
                                        <p:tav tm="100000">
                                          <p:val>
                                            <p:strVal val="#ppt_y"/>
                                          </p:val>
                                        </p:tav>
                                      </p:tavLst>
                                    </p:anim>
                                    <p:set>
                                      <p:cBhvr>
                                        <p:cTn id="12" dur="1" fill="hold">
                                          <p:stCondLst>
                                            <p:cond delay="0"/>
                                          </p:stCondLst>
                                        </p:cTn>
                                        <p:tgtEl>
                                          <p:spTgt spid="14"/>
                                        </p:tgtEl>
                                        <p:attrNameLst>
                                          <p:attrName>style.visibility</p:attrName>
                                        </p:attrNameLst>
                                      </p:cBhvr>
                                      <p:to>
                                        <p:strVal val="visible"/>
                                      </p:to>
                                    </p:set>
                                  </p:childTnLst>
                                </p:cTn>
                              </p:par>
                              <p:par>
                                <p:cTn id="13" presetID="2" presetClass="entr" presetSubtype="8" decel="62000" fill="hold" grpId="0" nodeType="withEffect">
                                  <p:stCondLst>
                                    <p:cond delay="0"/>
                                  </p:stCondLst>
                                  <p:childTnLst>
                                    <p:anim calcmode="lin" valueType="num">
                                      <p:cBhvr additive="base">
                                        <p:cTn id="14" dur="1000" fill="hold"/>
                                        <p:tgtEl>
                                          <p:spTgt spid="16"/>
                                        </p:tgtEl>
                                        <p:attrNameLst>
                                          <p:attrName>ppt_x</p:attrName>
                                        </p:attrNameLst>
                                      </p:cBhvr>
                                      <p:tavLst>
                                        <p:tav tm="0">
                                          <p:val>
                                            <p:strVal val="0-#ppt_w/2"/>
                                          </p:val>
                                        </p:tav>
                                        <p:tav tm="100000">
                                          <p:val>
                                            <p:strVal val="#ppt_x"/>
                                          </p:val>
                                        </p:tav>
                                      </p:tavLst>
                                    </p:anim>
                                    <p:anim calcmode="lin" valueType="num">
                                      <p:cBhvr additive="base">
                                        <p:cTn id="15" dur="1000" fill="hold"/>
                                        <p:tgtEl>
                                          <p:spTgt spid="16"/>
                                        </p:tgtEl>
                                        <p:attrNameLst>
                                          <p:attrName>ppt_y</p:attrName>
                                        </p:attrNameLst>
                                      </p:cBhvr>
                                      <p:tavLst>
                                        <p:tav tm="0">
                                          <p:val>
                                            <p:strVal val="#ppt_y"/>
                                          </p:val>
                                        </p:tav>
                                        <p:tav tm="100000">
                                          <p:val>
                                            <p:strVal val="#ppt_y"/>
                                          </p:val>
                                        </p:tav>
                                      </p:tavLst>
                                    </p:anim>
                                    <p:set>
                                      <p:cBhvr>
                                        <p:cTn id="16" dur="1" fill="hold">
                                          <p:stCondLst>
                                            <p:cond delay="0"/>
                                          </p:stCondLst>
                                        </p:cTn>
                                        <p:tgtEl>
                                          <p:spTgt spid="16"/>
                                        </p:tgtEl>
                                        <p:attrNameLst>
                                          <p:attrName>style.visibility</p:attrName>
                                        </p:attrNameLst>
                                      </p:cBhvr>
                                      <p:to>
                                        <p:strVal val="visible"/>
                                      </p:to>
                                    </p:set>
                                  </p:childTnLst>
                                </p:cTn>
                              </p:par>
                              <p:par>
                                <p:cTn id="17" presetID="2" presetClass="entr" presetSubtype="3" decel="62000" fill="hold" grpId="0" nodeType="withEffect">
                                  <p:stCondLst>
                                    <p:cond delay="0"/>
                                  </p:stCondLst>
                                  <p:childTnLst>
                                    <p:anim calcmode="lin" valueType="num">
                                      <p:cBhvr additive="base">
                                        <p:cTn id="18" dur="1000" fill="hold"/>
                                        <p:tgtEl>
                                          <p:spTgt spid="18"/>
                                        </p:tgtEl>
                                        <p:attrNameLst>
                                          <p:attrName>ppt_x</p:attrName>
                                        </p:attrNameLst>
                                      </p:cBhvr>
                                      <p:tavLst>
                                        <p:tav tm="0">
                                          <p:val>
                                            <p:strVal val="1+#ppt_w/2"/>
                                          </p:val>
                                        </p:tav>
                                        <p:tav tm="100000">
                                          <p:val>
                                            <p:strVal val="#ppt_x"/>
                                          </p:val>
                                        </p:tav>
                                      </p:tavLst>
                                    </p:anim>
                                    <p:anim calcmode="lin" valueType="num">
                                      <p:cBhvr additive="base">
                                        <p:cTn id="19" dur="1000" fill="hold"/>
                                        <p:tgtEl>
                                          <p:spTgt spid="18"/>
                                        </p:tgtEl>
                                        <p:attrNameLst>
                                          <p:attrName>ppt_y</p:attrName>
                                        </p:attrNameLst>
                                      </p:cBhvr>
                                      <p:tavLst>
                                        <p:tav tm="0">
                                          <p:val>
                                            <p:strVal val="0-#ppt_h/2"/>
                                          </p:val>
                                        </p:tav>
                                        <p:tav tm="100000">
                                          <p:val>
                                            <p:strVal val="#ppt_y"/>
                                          </p:val>
                                        </p:tav>
                                      </p:tavLst>
                                    </p:anim>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86211EC-2DA3-CC11-137A-A42DD490E2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72C659-2811-9CC9-B28F-8FEADD99C1BE}"/>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342AD9B2-405B-50EE-4DEE-2F08A293157A}"/>
              </a:ext>
            </a:extLst>
          </p:cNvPr>
          <p:cNvSpPr/>
          <p:nvPr/>
        </p:nvSpPr>
        <p:spPr>
          <a:xfrm rot="20625691">
            <a:off x="8755130" y="76840"/>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DC895BCF-B398-AF4D-1C8C-30F670419993}"/>
              </a:ext>
            </a:extLst>
          </p:cNvPr>
          <p:cNvSpPr/>
          <p:nvPr/>
        </p:nvSpPr>
        <p:spPr>
          <a:xfrm>
            <a:off x="7489340" y="4726767"/>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2B321B8B-1DD3-2162-19E2-6967DC20DF50}"/>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FCCA62BC-6527-635A-B5AE-F093CC38A5B1}"/>
              </a:ext>
            </a:extLst>
          </p:cNvPr>
          <p:cNvSpPr/>
          <p:nvPr/>
        </p:nvSpPr>
        <p:spPr>
          <a:xfrm>
            <a:off x="6832804" y="2844302"/>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3" name="AutoShape 35">
            <a:extLst>
              <a:ext uri="{FF2B5EF4-FFF2-40B4-BE49-F238E27FC236}">
                <a16:creationId xmlns:a16="http://schemas.microsoft.com/office/drawing/2014/main" id="{3A20E56F-CB9E-DFF0-3100-66C9A1EE86AD}"/>
              </a:ext>
            </a:extLst>
          </p:cNvPr>
          <p:cNvSpPr/>
          <p:nvPr/>
        </p:nvSpPr>
        <p:spPr>
          <a:xfrm>
            <a:off x="5592678" y="2717143"/>
            <a:ext cx="6077110" cy="733086"/>
          </a:xfrm>
          <a:prstGeom prst="rect">
            <a:avLst/>
          </a:prstGeom>
        </p:spPr>
        <p:txBody>
          <a:bodyPr vert="horz" wrap="square" lIns="0" tIns="0" rIns="0" bIns="0" anchor="b">
            <a:spAutoFit/>
          </a:bodyPr>
          <a:lstStyle/>
          <a:p>
            <a:pPr marL="0" algn="l">
              <a:lnSpc>
                <a:spcPct val="150000"/>
              </a:lnSpc>
            </a:pPr>
            <a:r>
              <a:rPr lang="en-US" altLang="zh-CN" sz="3600" b="1" dirty="0">
                <a:solidFill>
                  <a:srgbClr val="FF0000"/>
                </a:solidFill>
                <a:latin typeface="微软雅黑"/>
                <a:ea typeface="微软雅黑"/>
              </a:rPr>
              <a:t>Nuestro </a:t>
            </a:r>
            <a:r>
              <a:rPr lang="en-US" altLang="zh-CN" sz="3600" b="1" dirty="0" err="1">
                <a:solidFill>
                  <a:srgbClr val="FF0000"/>
                </a:solidFill>
                <a:latin typeface="微软雅黑"/>
                <a:ea typeface="微软雅黑"/>
              </a:rPr>
              <a:t>com</a:t>
            </a:r>
            <a:r>
              <a:rPr lang="en-US" altLang="zh-CN" sz="3600" b="1" dirty="0" err="1">
                <a:solidFill>
                  <a:schemeClr val="accent1">
                    <a:lumMod val="75000"/>
                  </a:schemeClr>
                </a:solidFill>
                <a:latin typeface="微软雅黑"/>
                <a:ea typeface="微软雅黑"/>
              </a:rPr>
              <a:t>pro</a:t>
            </a:r>
            <a:r>
              <a:rPr lang="en-US" altLang="zh-CN" sz="3600" b="1" dirty="0" err="1">
                <a:solidFill>
                  <a:schemeClr val="tx1">
                    <a:lumMod val="65000"/>
                    <a:lumOff val="35000"/>
                  </a:schemeClr>
                </a:solidFill>
                <a:latin typeface="微软雅黑"/>
                <a:ea typeface="微软雅黑"/>
              </a:rPr>
              <a:t>miso</a:t>
            </a:r>
            <a:r>
              <a:rPr lang="en-US" altLang="zh-CN" sz="3600" b="1" dirty="0">
                <a:solidFill>
                  <a:schemeClr val="tx1">
                    <a:lumMod val="65000"/>
                    <a:lumOff val="35000"/>
                  </a:schemeClr>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7" name="AutoShape 35">
            <a:extLst>
              <a:ext uri="{FF2B5EF4-FFF2-40B4-BE49-F238E27FC236}">
                <a16:creationId xmlns:a16="http://schemas.microsoft.com/office/drawing/2014/main" id="{BDA539B4-7863-73AC-BA9B-E042CAD08B72}"/>
              </a:ext>
            </a:extLst>
          </p:cNvPr>
          <p:cNvSpPr/>
          <p:nvPr/>
        </p:nvSpPr>
        <p:spPr>
          <a:xfrm>
            <a:off x="287111" y="4928871"/>
            <a:ext cx="5086627" cy="1361335"/>
          </a:xfrm>
          <a:prstGeom prst="rect">
            <a:avLst/>
          </a:prstGeom>
        </p:spPr>
        <p:txBody>
          <a:bodyPr vert="horz" wrap="square" lIns="0" tIns="0" rIns="0" bIns="0" anchor="b">
            <a:spAutoFit/>
          </a:bodyPr>
          <a:lstStyle/>
          <a:p>
            <a:pPr>
              <a:lnSpc>
                <a:spcPct val="150000"/>
              </a:lnSpc>
            </a:pPr>
            <a:r>
              <a:rPr lang="en-US" altLang="zh-CN" sz="3200" b="1" dirty="0">
                <a:solidFill>
                  <a:schemeClr val="accent3">
                    <a:lumMod val="75000"/>
                  </a:schemeClr>
                </a:solidFill>
                <a:latin typeface="微软雅黑"/>
                <a:ea typeface="微软雅黑"/>
              </a:rPr>
              <a:t> </a:t>
            </a:r>
            <a:r>
              <a:rPr lang="en-US" altLang="zh-CN" sz="3600" b="1" dirty="0">
                <a:solidFill>
                  <a:srgbClr val="C00000"/>
                </a:solidFill>
                <a:latin typeface="微软雅黑"/>
                <a:ea typeface="微软雅黑"/>
              </a:rPr>
              <a:t>s</a:t>
            </a:r>
            <a:r>
              <a:rPr lang="en-US" sz="3600" b="1" dirty="0">
                <a:solidFill>
                  <a:srgbClr val="C00000"/>
                </a:solidFill>
              </a:rPr>
              <a:t>olo</a:t>
            </a:r>
            <a:r>
              <a:rPr lang="en-US" sz="6600" dirty="0"/>
              <a:t> </a:t>
            </a:r>
            <a:r>
              <a:rPr lang="en-US" altLang="zh-CN" sz="6600" b="1" dirty="0">
                <a:solidFill>
                  <a:srgbClr val="FFC000"/>
                </a:solidFill>
                <a:latin typeface="微软雅黑"/>
                <a:ea typeface="微软雅黑"/>
              </a:rPr>
              <a:t>$</a:t>
            </a:r>
            <a:r>
              <a:rPr lang="en-US" altLang="zh-CN" sz="6600" b="1" dirty="0">
                <a:solidFill>
                  <a:schemeClr val="accent1">
                    <a:lumMod val="75000"/>
                  </a:schemeClr>
                </a:solidFill>
                <a:latin typeface="微软雅黑"/>
                <a:ea typeface="微软雅黑"/>
              </a:rPr>
              <a:t>1</a:t>
            </a:r>
            <a:r>
              <a:rPr lang="en-US" altLang="zh-CN" sz="6600" b="1" dirty="0">
                <a:solidFill>
                  <a:srgbClr val="FFC000"/>
                </a:solidFill>
                <a:latin typeface="微软雅黑"/>
                <a:ea typeface="微软雅黑"/>
              </a:rPr>
              <a:t>40</a:t>
            </a:r>
            <a:r>
              <a:rPr lang="en-US" altLang="zh-CN" sz="3200" b="1" dirty="0">
                <a:solidFill>
                  <a:srgbClr val="FFC000"/>
                </a:solidFill>
                <a:latin typeface="微软雅黑"/>
                <a:ea typeface="微软雅黑"/>
              </a:rPr>
              <a:t> </a:t>
            </a:r>
            <a:r>
              <a:rPr lang="en-US" sz="3600" b="1" dirty="0">
                <a:solidFill>
                  <a:srgbClr val="C00000"/>
                </a:solidFill>
              </a:rPr>
              <a:t>al </a:t>
            </a:r>
            <a:r>
              <a:rPr lang="en-US" sz="3600" b="1" dirty="0" err="1">
                <a:solidFill>
                  <a:srgbClr val="FF0000"/>
                </a:solidFill>
              </a:rPr>
              <a:t>año</a:t>
            </a:r>
            <a:endParaRPr lang="zh-CN" altLang="en-US" sz="3600" b="1" i="0" u="none" baseline="0" dirty="0">
              <a:solidFill>
                <a:srgbClr val="FF0000"/>
              </a:solidFill>
              <a:latin typeface="微软雅黑"/>
              <a:ea typeface="微软雅黑"/>
            </a:endParaRPr>
          </a:p>
        </p:txBody>
      </p:sp>
      <p:sp>
        <p:nvSpPr>
          <p:cNvPr id="14" name="AutoShape 35">
            <a:extLst>
              <a:ext uri="{FF2B5EF4-FFF2-40B4-BE49-F238E27FC236}">
                <a16:creationId xmlns:a16="http://schemas.microsoft.com/office/drawing/2014/main" id="{FDE3B36E-3C70-C0BC-9B43-0B70F4186DA3}"/>
              </a:ext>
            </a:extLst>
          </p:cNvPr>
          <p:cNvSpPr/>
          <p:nvPr/>
        </p:nvSpPr>
        <p:spPr>
          <a:xfrm>
            <a:off x="304800" y="848348"/>
            <a:ext cx="10327485" cy="488724"/>
          </a:xfrm>
          <a:prstGeom prst="rect">
            <a:avLst/>
          </a:prstGeom>
        </p:spPr>
        <p:txBody>
          <a:bodyPr vert="horz" wrap="square" lIns="0" tIns="0" rIns="0" bIns="0" anchor="b">
            <a:spAutoFit/>
          </a:bodyPr>
          <a:lstStyle/>
          <a:p>
            <a:pPr marL="0" algn="l">
              <a:lnSpc>
                <a:spcPct val="150000"/>
              </a:lnSpc>
            </a:pPr>
            <a:r>
              <a:rPr lang="en-US" altLang="zh-CN" sz="2400" b="1" dirty="0">
                <a:solidFill>
                  <a:schemeClr val="tx1">
                    <a:lumMod val="65000"/>
                    <a:lumOff val="35000"/>
                  </a:schemeClr>
                </a:solidFill>
                <a:latin typeface="微软雅黑"/>
                <a:ea typeface="微软雅黑"/>
              </a:rPr>
              <a:t>tan solo por </a:t>
            </a:r>
            <a:r>
              <a:rPr lang="en-US" altLang="zh-CN" sz="2400" b="1" dirty="0" err="1">
                <a:solidFill>
                  <a:schemeClr val="tx1">
                    <a:lumMod val="65000"/>
                    <a:lumOff val="35000"/>
                  </a:schemeClr>
                </a:solidFill>
                <a:latin typeface="微软雅黑"/>
                <a:ea typeface="微软雅黑"/>
              </a:rPr>
              <a:t>permitirnos</a:t>
            </a:r>
            <a:r>
              <a:rPr lang="en-US" altLang="zh-CN" sz="2400" b="1" dirty="0">
                <a:solidFill>
                  <a:schemeClr val="tx1">
                    <a:lumMod val="65000"/>
                    <a:lumOff val="35000"/>
                  </a:schemeClr>
                </a:solidFill>
                <a:latin typeface="微软雅黑"/>
                <a:ea typeface="微软雅黑"/>
              </a:rPr>
              <a:t> </a:t>
            </a:r>
            <a:r>
              <a:rPr lang="en-US" altLang="zh-CN" sz="2400" b="1" dirty="0" err="1">
                <a:solidFill>
                  <a:schemeClr val="tx1">
                    <a:lumMod val="65000"/>
                    <a:lumOff val="35000"/>
                  </a:schemeClr>
                </a:solidFill>
                <a:latin typeface="微软雅黑"/>
                <a:ea typeface="微软雅黑"/>
              </a:rPr>
              <a:t>mostrarte</a:t>
            </a:r>
            <a:r>
              <a:rPr lang="en-US" altLang="zh-CN" sz="2400" b="1" dirty="0">
                <a:solidFill>
                  <a:schemeClr val="tx1">
                    <a:lumMod val="65000"/>
                    <a:lumOff val="35000"/>
                  </a:schemeClr>
                </a:solidFill>
                <a:latin typeface="微软雅黑"/>
                <a:ea typeface="微软雅黑"/>
              </a:rPr>
              <a:t> de </a:t>
            </a:r>
            <a:r>
              <a:rPr lang="en-US" altLang="zh-CN" sz="2400" b="1" dirty="0" err="1">
                <a:solidFill>
                  <a:schemeClr val="tx1">
                    <a:lumMod val="65000"/>
                    <a:lumOff val="35000"/>
                  </a:schemeClr>
                </a:solidFill>
                <a:latin typeface="微软雅黑"/>
                <a:ea typeface="微软雅黑"/>
              </a:rPr>
              <a:t>que</a:t>
            </a:r>
            <a:r>
              <a:rPr lang="en-US" altLang="zh-CN" sz="2400" b="1" dirty="0">
                <a:solidFill>
                  <a:schemeClr val="tx1">
                    <a:lumMod val="65000"/>
                    <a:lumOff val="35000"/>
                  </a:schemeClr>
                </a:solidFill>
                <a:latin typeface="微软雅黑"/>
                <a:ea typeface="微软雅黑"/>
              </a:rPr>
              <a:t> </a:t>
            </a:r>
            <a:r>
              <a:rPr lang="en-US" altLang="zh-CN" sz="2400" b="1" dirty="0" err="1">
                <a:solidFill>
                  <a:schemeClr val="tx1">
                    <a:lumMod val="65000"/>
                    <a:lumOff val="35000"/>
                  </a:schemeClr>
                </a:solidFill>
                <a:latin typeface="微软雅黑"/>
                <a:ea typeface="微软雅黑"/>
              </a:rPr>
              <a:t>esto</a:t>
            </a:r>
            <a:r>
              <a:rPr lang="en-US" altLang="zh-CN" sz="2400" b="1" dirty="0">
                <a:solidFill>
                  <a:schemeClr val="tx1">
                    <a:lumMod val="65000"/>
                    <a:lumOff val="35000"/>
                  </a:schemeClr>
                </a:solidFill>
                <a:latin typeface="微软雅黑"/>
                <a:ea typeface="微软雅黑"/>
              </a:rPr>
              <a:t>  </a:t>
            </a:r>
            <a:r>
              <a:rPr lang="en-US" altLang="zh-CN" sz="2400" b="1" dirty="0">
                <a:solidFill>
                  <a:schemeClr val="accent1"/>
                </a:solidFill>
                <a:latin typeface="微软雅黑"/>
                <a:ea typeface="微软雅黑"/>
              </a:rPr>
              <a:t> </a:t>
            </a:r>
            <a:endParaRPr lang="zh-CN" altLang="en-US" sz="2400" b="1" i="0" u="none" baseline="0" dirty="0">
              <a:solidFill>
                <a:schemeClr val="accent1"/>
              </a:solidFill>
              <a:latin typeface="微软雅黑"/>
              <a:ea typeface="微软雅黑"/>
            </a:endParaRPr>
          </a:p>
        </p:txBody>
      </p:sp>
      <p:sp>
        <p:nvSpPr>
          <p:cNvPr id="15" name="AutoShape 35">
            <a:extLst>
              <a:ext uri="{FF2B5EF4-FFF2-40B4-BE49-F238E27FC236}">
                <a16:creationId xmlns:a16="http://schemas.microsoft.com/office/drawing/2014/main" id="{35A73D5E-0FD2-4058-B8E9-5DC93C8E2E45}"/>
              </a:ext>
            </a:extLst>
          </p:cNvPr>
          <p:cNvSpPr/>
          <p:nvPr/>
        </p:nvSpPr>
        <p:spPr>
          <a:xfrm>
            <a:off x="353630" y="1213117"/>
            <a:ext cx="10327485" cy="488724"/>
          </a:xfrm>
          <a:prstGeom prst="rect">
            <a:avLst/>
          </a:prstGeom>
        </p:spPr>
        <p:txBody>
          <a:bodyPr vert="horz" wrap="square" lIns="0" tIns="0" rIns="0" bIns="0" anchor="b">
            <a:spAutoFit/>
          </a:bodyPr>
          <a:lstStyle/>
          <a:p>
            <a:pPr marL="0" algn="l">
              <a:lnSpc>
                <a:spcPct val="150000"/>
              </a:lnSpc>
            </a:pPr>
            <a:r>
              <a:rPr lang="en-US" altLang="zh-CN" sz="2400" b="1" dirty="0" err="1">
                <a:solidFill>
                  <a:schemeClr val="tx1">
                    <a:lumMod val="65000"/>
                    <a:lumOff val="35000"/>
                  </a:schemeClr>
                </a:solidFill>
                <a:latin typeface="微软雅黑"/>
                <a:ea typeface="微软雅黑"/>
              </a:rPr>
              <a:t>funciona</a:t>
            </a:r>
            <a:r>
              <a:rPr lang="en-US" altLang="zh-CN" sz="2400" b="1" dirty="0">
                <a:solidFill>
                  <a:schemeClr val="tx1">
                    <a:lumMod val="65000"/>
                    <a:lumOff val="35000"/>
                  </a:schemeClr>
                </a:solidFill>
                <a:latin typeface="微软雅黑"/>
                <a:ea typeface="微软雅黑"/>
              </a:rPr>
              <a:t> y </a:t>
            </a:r>
            <a:r>
              <a:rPr lang="en-US" altLang="zh-CN" sz="2400" b="1" dirty="0" err="1">
                <a:solidFill>
                  <a:schemeClr val="tx1">
                    <a:lumMod val="65000"/>
                    <a:lumOff val="35000"/>
                  </a:schemeClr>
                </a:solidFill>
                <a:latin typeface="微软雅黑"/>
                <a:ea typeface="微软雅黑"/>
              </a:rPr>
              <a:t>recuperar</a:t>
            </a:r>
            <a:r>
              <a:rPr lang="en-US" altLang="zh-CN" sz="2400" b="1" dirty="0">
                <a:solidFill>
                  <a:schemeClr val="tx1">
                    <a:lumMod val="65000"/>
                    <a:lumOff val="35000"/>
                  </a:schemeClr>
                </a:solidFill>
                <a:latin typeface="微软雅黑"/>
                <a:ea typeface="微软雅黑"/>
              </a:rPr>
              <a:t> la </a:t>
            </a:r>
            <a:r>
              <a:rPr lang="en-US" altLang="zh-CN" sz="2400" b="1" dirty="0" err="1">
                <a:solidFill>
                  <a:schemeClr val="tx1">
                    <a:lumMod val="65000"/>
                    <a:lumOff val="35000"/>
                  </a:schemeClr>
                </a:solidFill>
                <a:latin typeface="微软雅黑"/>
                <a:ea typeface="微软雅黑"/>
              </a:rPr>
              <a:t>credibilidad</a:t>
            </a:r>
            <a:r>
              <a:rPr lang="en-US" altLang="zh-CN" sz="2400" b="1" dirty="0">
                <a:solidFill>
                  <a:schemeClr val="tx1">
                    <a:lumMod val="65000"/>
                    <a:lumOff val="35000"/>
                  </a:schemeClr>
                </a:solidFill>
                <a:latin typeface="微软雅黑"/>
                <a:ea typeface="微软雅黑"/>
              </a:rPr>
              <a:t>  </a:t>
            </a:r>
            <a:r>
              <a:rPr lang="en-US" altLang="zh-CN" sz="2400" b="1" dirty="0">
                <a:solidFill>
                  <a:schemeClr val="accent1"/>
                </a:solidFill>
                <a:latin typeface="微软雅黑"/>
                <a:ea typeface="微软雅黑"/>
              </a:rPr>
              <a:t> </a:t>
            </a:r>
            <a:endParaRPr lang="zh-CN" altLang="en-US" sz="2400" b="1" i="0" u="none" baseline="0" dirty="0">
              <a:solidFill>
                <a:schemeClr val="accent1"/>
              </a:solidFill>
              <a:latin typeface="微软雅黑"/>
              <a:ea typeface="微软雅黑"/>
            </a:endParaRPr>
          </a:p>
        </p:txBody>
      </p:sp>
      <p:sp>
        <p:nvSpPr>
          <p:cNvPr id="16" name="AutoShape 35">
            <a:extLst>
              <a:ext uri="{FF2B5EF4-FFF2-40B4-BE49-F238E27FC236}">
                <a16:creationId xmlns:a16="http://schemas.microsoft.com/office/drawing/2014/main" id="{84F2A3E6-4664-24EA-50A8-BF39E475A208}"/>
              </a:ext>
            </a:extLst>
          </p:cNvPr>
          <p:cNvSpPr/>
          <p:nvPr/>
        </p:nvSpPr>
        <p:spPr>
          <a:xfrm>
            <a:off x="3900975" y="-109945"/>
            <a:ext cx="4939776" cy="977512"/>
          </a:xfrm>
          <a:prstGeom prst="rect">
            <a:avLst/>
          </a:prstGeom>
        </p:spPr>
        <p:txBody>
          <a:bodyPr vert="horz" wrap="square" lIns="0" tIns="0" rIns="0" bIns="0" anchor="b">
            <a:spAutoFit/>
          </a:bodyPr>
          <a:lstStyle/>
          <a:p>
            <a:pPr marL="0" algn="l">
              <a:lnSpc>
                <a:spcPct val="150000"/>
              </a:lnSpc>
            </a:pPr>
            <a:r>
              <a:rPr lang="en-US" altLang="zh-CN" sz="4800" b="1" dirty="0">
                <a:solidFill>
                  <a:schemeClr val="tx1">
                    <a:lumMod val="65000"/>
                    <a:lumOff val="35000"/>
                  </a:schemeClr>
                </a:solidFill>
                <a:latin typeface="微软雅黑"/>
                <a:ea typeface="微软雅黑"/>
              </a:rPr>
              <a:t>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sp>
        <p:nvSpPr>
          <p:cNvPr id="18" name="AutoShape 35">
            <a:extLst>
              <a:ext uri="{FF2B5EF4-FFF2-40B4-BE49-F238E27FC236}">
                <a16:creationId xmlns:a16="http://schemas.microsoft.com/office/drawing/2014/main" id="{A4B17461-235E-B511-E317-18BE14E3E764}"/>
              </a:ext>
            </a:extLst>
          </p:cNvPr>
          <p:cNvSpPr/>
          <p:nvPr/>
        </p:nvSpPr>
        <p:spPr>
          <a:xfrm>
            <a:off x="3710845" y="-53519"/>
            <a:ext cx="4643104" cy="977512"/>
          </a:xfrm>
          <a:prstGeom prst="rect">
            <a:avLst/>
          </a:prstGeom>
        </p:spPr>
        <p:txBody>
          <a:bodyPr vert="horz" wrap="square" lIns="0" tIns="0" rIns="0" bIns="0" anchor="b">
            <a:spAutoFit/>
          </a:bodyPr>
          <a:lstStyle/>
          <a:p>
            <a:pPr marL="0" algn="l">
              <a:lnSpc>
                <a:spcPct val="150000"/>
              </a:lnSpc>
            </a:pPr>
            <a:r>
              <a:rPr lang="en-US" altLang="zh-CN" sz="4800" b="1" dirty="0">
                <a:solidFill>
                  <a:srgbClr val="FF0000"/>
                </a:solidFill>
                <a:latin typeface="微软雅黑"/>
                <a:ea typeface="微软雅黑"/>
              </a:rPr>
              <a:t>Este</a:t>
            </a:r>
            <a:r>
              <a:rPr lang="en-US" altLang="zh-CN" sz="4800" b="1" dirty="0">
                <a:solidFill>
                  <a:schemeClr val="accent1">
                    <a:lumMod val="75000"/>
                  </a:schemeClr>
                </a:solidFill>
                <a:latin typeface="微软雅黑"/>
                <a:ea typeface="微软雅黑"/>
              </a:rPr>
              <a:t> es </a:t>
            </a:r>
            <a:r>
              <a:rPr lang="en-US" altLang="zh-CN" sz="4800" b="1" dirty="0" err="1">
                <a:solidFill>
                  <a:schemeClr val="accent1">
                    <a:lumMod val="75000"/>
                  </a:schemeClr>
                </a:solidFill>
                <a:latin typeface="微软雅黑"/>
                <a:ea typeface="微软雅黑"/>
              </a:rPr>
              <a:t>el</a:t>
            </a:r>
            <a:r>
              <a:rPr lang="en-US" altLang="zh-CN" sz="4800" b="1" dirty="0">
                <a:solidFill>
                  <a:schemeClr val="tx1">
                    <a:lumMod val="65000"/>
                    <a:lumOff val="35000"/>
                  </a:schemeClr>
                </a:solidFill>
                <a:latin typeface="微软雅黑"/>
                <a:ea typeface="微软雅黑"/>
              </a:rPr>
              <a:t> plan: </a:t>
            </a:r>
            <a:r>
              <a:rPr lang="en-US" altLang="zh-CN" sz="4800" b="1" dirty="0">
                <a:solidFill>
                  <a:schemeClr val="accent1"/>
                </a:solidFill>
                <a:latin typeface="微软雅黑"/>
                <a:ea typeface="微软雅黑"/>
              </a:rPr>
              <a:t> </a:t>
            </a:r>
            <a:endParaRPr lang="zh-CN" altLang="en-US" sz="4800" b="1" i="0" u="none" baseline="0" dirty="0">
              <a:solidFill>
                <a:schemeClr val="accent1"/>
              </a:solidFill>
              <a:latin typeface="微软雅黑"/>
              <a:ea typeface="微软雅黑"/>
            </a:endParaRPr>
          </a:p>
        </p:txBody>
      </p:sp>
      <p:cxnSp>
        <p:nvCxnSpPr>
          <p:cNvPr id="24" name="Connector 11">
            <a:extLst>
              <a:ext uri="{FF2B5EF4-FFF2-40B4-BE49-F238E27FC236}">
                <a16:creationId xmlns:a16="http://schemas.microsoft.com/office/drawing/2014/main" id="{B6869DF9-516C-151B-1113-9DDDA70CFB91}"/>
              </a:ext>
            </a:extLst>
          </p:cNvPr>
          <p:cNvCxnSpPr/>
          <p:nvPr/>
        </p:nvCxnSpPr>
        <p:spPr>
          <a:xfrm>
            <a:off x="5943600" y="3622700"/>
            <a:ext cx="0" cy="1812089"/>
          </a:xfrm>
          <a:prstGeom prst="line">
            <a:avLst/>
          </a:prstGeom>
          <a:ln w="25400" cap="flat" cmpd="sng">
            <a:solidFill>
              <a:schemeClr val="accent1"/>
            </a:solidFill>
            <a:prstDash val="solid"/>
            <a:headEnd type="oval"/>
          </a:ln>
        </p:spPr>
      </p:cxnSp>
      <p:cxnSp>
        <p:nvCxnSpPr>
          <p:cNvPr id="25" name="Connector 11">
            <a:extLst>
              <a:ext uri="{FF2B5EF4-FFF2-40B4-BE49-F238E27FC236}">
                <a16:creationId xmlns:a16="http://schemas.microsoft.com/office/drawing/2014/main" id="{05ACACB9-CAF2-6E3C-36A3-6144A4BD58C0}"/>
              </a:ext>
            </a:extLst>
          </p:cNvPr>
          <p:cNvCxnSpPr>
            <a:cxnSpLocks/>
          </p:cNvCxnSpPr>
          <p:nvPr/>
        </p:nvCxnSpPr>
        <p:spPr>
          <a:xfrm>
            <a:off x="5947835" y="5105400"/>
            <a:ext cx="0" cy="1583489"/>
          </a:xfrm>
          <a:prstGeom prst="line">
            <a:avLst/>
          </a:prstGeom>
          <a:ln w="25400" cap="flat" cmpd="sng">
            <a:solidFill>
              <a:schemeClr val="accent1"/>
            </a:solidFill>
            <a:prstDash val="solid"/>
            <a:headEnd type="oval"/>
          </a:ln>
        </p:spPr>
      </p:cxnSp>
      <p:sp>
        <p:nvSpPr>
          <p:cNvPr id="27" name="TextBox 6">
            <a:extLst>
              <a:ext uri="{FF2B5EF4-FFF2-40B4-BE49-F238E27FC236}">
                <a16:creationId xmlns:a16="http://schemas.microsoft.com/office/drawing/2014/main" id="{CA204CBC-4881-7CFB-1B26-B89F9D7C9465}"/>
              </a:ext>
            </a:extLst>
          </p:cNvPr>
          <p:cNvSpPr txBox="1"/>
          <p:nvPr/>
        </p:nvSpPr>
        <p:spPr>
          <a:xfrm>
            <a:off x="5913405" y="3459911"/>
            <a:ext cx="697627" cy="646331"/>
          </a:xfrm>
          <a:prstGeom prst="rect">
            <a:avLst/>
          </a:prstGeom>
          <a:noFill/>
        </p:spPr>
        <p:txBody>
          <a:bodyPr vert="horz" wrap="none" lIns="91440" tIns="45720" rIns="91440" bIns="45720" rtlCol="0" anchor="ctr">
            <a:spAutoFit/>
          </a:bodyPr>
          <a:lstStyle/>
          <a:p>
            <a:pPr marL="0" algn="ctr">
              <a:defRPr/>
            </a:pPr>
            <a:r>
              <a:rPr lang="en-US" sz="3600" b="1" i="0" u="none" baseline="0" dirty="0">
                <a:solidFill>
                  <a:schemeClr val="accent1"/>
                </a:solidFill>
                <a:latin typeface="Agency FB"/>
                <a:ea typeface="Agency FB"/>
              </a:rPr>
              <a:t>01</a:t>
            </a:r>
            <a:endParaRPr lang="en-US" sz="1100" dirty="0"/>
          </a:p>
        </p:txBody>
      </p:sp>
      <p:sp>
        <p:nvSpPr>
          <p:cNvPr id="31" name="TextBox 11">
            <a:extLst>
              <a:ext uri="{FF2B5EF4-FFF2-40B4-BE49-F238E27FC236}">
                <a16:creationId xmlns:a16="http://schemas.microsoft.com/office/drawing/2014/main" id="{2A99A4E6-5FF0-9691-468E-EC17F2EEE4B3}"/>
              </a:ext>
            </a:extLst>
          </p:cNvPr>
          <p:cNvSpPr txBox="1"/>
          <p:nvPr/>
        </p:nvSpPr>
        <p:spPr>
          <a:xfrm>
            <a:off x="6513461" y="3582016"/>
            <a:ext cx="5414224" cy="646331"/>
          </a:xfrm>
          <a:prstGeom prst="rect">
            <a:avLst/>
          </a:prstGeom>
          <a:noFill/>
        </p:spPr>
        <p:txBody>
          <a:bodyPr vert="horz" wrap="square" lIns="91440" tIns="45720" rIns="91440" bIns="45720" rtlCol="0" anchor="t">
            <a:spAutoFit/>
          </a:bodyPr>
          <a:lstStyle/>
          <a:p>
            <a:pPr>
              <a:defRPr/>
            </a:pPr>
            <a:r>
              <a:rPr lang="es-ES" b="1" dirty="0">
                <a:solidFill>
                  <a:schemeClr val="bg2">
                    <a:lumMod val="50000"/>
                  </a:schemeClr>
                </a:solidFill>
              </a:rPr>
              <a:t>Pruébalo durante 60 días; si no es para ti, nuestro equipo se comprometerá a recuperar tu dinero</a:t>
            </a:r>
            <a:r>
              <a:rPr lang="es-ES" b="1" dirty="0"/>
              <a:t>.</a:t>
            </a:r>
            <a:endParaRPr lang="en-US" b="1" dirty="0"/>
          </a:p>
        </p:txBody>
      </p:sp>
      <p:sp>
        <p:nvSpPr>
          <p:cNvPr id="39" name="AutoShape 35">
            <a:extLst>
              <a:ext uri="{FF2B5EF4-FFF2-40B4-BE49-F238E27FC236}">
                <a16:creationId xmlns:a16="http://schemas.microsoft.com/office/drawing/2014/main" id="{7CDDA273-605A-003E-CC8F-66BE88686EEE}"/>
              </a:ext>
            </a:extLst>
          </p:cNvPr>
          <p:cNvSpPr/>
          <p:nvPr/>
        </p:nvSpPr>
        <p:spPr>
          <a:xfrm>
            <a:off x="368474" y="4674078"/>
            <a:ext cx="6946786" cy="742576"/>
          </a:xfrm>
          <a:prstGeom prst="rect">
            <a:avLst/>
          </a:prstGeom>
        </p:spPr>
        <p:txBody>
          <a:bodyPr vert="horz" wrap="square" lIns="0" tIns="0" rIns="0" bIns="0" anchor="b">
            <a:spAutoFit/>
          </a:bodyPr>
          <a:lstStyle/>
          <a:p>
            <a:pPr>
              <a:lnSpc>
                <a:spcPct val="150000"/>
              </a:lnSpc>
            </a:pPr>
            <a:r>
              <a:rPr lang="en-US" sz="3600" b="1" dirty="0" err="1">
                <a:solidFill>
                  <a:srgbClr val="C00000"/>
                </a:solidFill>
              </a:rPr>
              <a:t>Únete</a:t>
            </a:r>
            <a:r>
              <a:rPr lang="en-US" altLang="zh-CN" sz="3600" b="1" dirty="0">
                <a:solidFill>
                  <a:srgbClr val="FF0000"/>
                </a:solidFill>
                <a:latin typeface="微软雅黑"/>
                <a:ea typeface="微软雅黑"/>
              </a:rPr>
              <a:t> a </a:t>
            </a:r>
            <a:r>
              <a:rPr lang="en-US" altLang="zh-CN" sz="3600" b="1" dirty="0" err="1">
                <a:solidFill>
                  <a:srgbClr val="FF0000"/>
                </a:solidFill>
                <a:latin typeface="微软雅黑"/>
                <a:ea typeface="微软雅黑"/>
              </a:rPr>
              <a:t>nuest</a:t>
            </a:r>
            <a:r>
              <a:rPr lang="en-US" altLang="zh-CN" sz="3600" b="1" dirty="0" err="1">
                <a:solidFill>
                  <a:schemeClr val="accent1">
                    <a:lumMod val="75000"/>
                  </a:schemeClr>
                </a:solidFill>
                <a:latin typeface="微软雅黑"/>
                <a:ea typeface="微软雅黑"/>
              </a:rPr>
              <a:t>ro</a:t>
            </a:r>
            <a:r>
              <a:rPr lang="en-US" altLang="zh-CN" sz="3600" b="1" dirty="0">
                <a:solidFill>
                  <a:schemeClr val="accent1">
                    <a:lumMod val="75000"/>
                  </a:schemeClr>
                </a:solidFill>
                <a:latin typeface="微软雅黑"/>
                <a:ea typeface="微软雅黑"/>
              </a:rPr>
              <a:t> </a:t>
            </a:r>
            <a:r>
              <a:rPr lang="en-US" altLang="zh-CN" sz="3600" b="1" dirty="0" err="1">
                <a:solidFill>
                  <a:schemeClr val="tx1">
                    <a:lumMod val="65000"/>
                    <a:lumOff val="35000"/>
                  </a:schemeClr>
                </a:solidFill>
                <a:latin typeface="微软雅黑"/>
                <a:ea typeface="微软雅黑"/>
              </a:rPr>
              <a:t>equipo</a:t>
            </a:r>
            <a:r>
              <a:rPr lang="en-US" altLang="zh-CN" sz="3600" b="1" dirty="0">
                <a:solidFill>
                  <a:schemeClr val="tx1">
                    <a:lumMod val="65000"/>
                    <a:lumOff val="35000"/>
                  </a:schemeClr>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pic>
        <p:nvPicPr>
          <p:cNvPr id="7" name="Picture 6" descr="A group of people in different poses&#10;&#10;AI-generated content may be incorrect.">
            <a:extLst>
              <a:ext uri="{FF2B5EF4-FFF2-40B4-BE49-F238E27FC236}">
                <a16:creationId xmlns:a16="http://schemas.microsoft.com/office/drawing/2014/main" id="{53E600EC-3C81-6CA4-721D-D4F561A1D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74" y="1644853"/>
            <a:ext cx="4039663" cy="3773999"/>
          </a:xfrm>
          <a:prstGeom prst="rect">
            <a:avLst/>
          </a:prstGeom>
        </p:spPr>
      </p:pic>
      <p:sp>
        <p:nvSpPr>
          <p:cNvPr id="5" name="AutoShape 35">
            <a:extLst>
              <a:ext uri="{FF2B5EF4-FFF2-40B4-BE49-F238E27FC236}">
                <a16:creationId xmlns:a16="http://schemas.microsoft.com/office/drawing/2014/main" id="{ACB34AF5-E3E2-48F2-A5B0-1865757C62A1}"/>
              </a:ext>
            </a:extLst>
          </p:cNvPr>
          <p:cNvSpPr/>
          <p:nvPr/>
        </p:nvSpPr>
        <p:spPr>
          <a:xfrm>
            <a:off x="7081755" y="4152056"/>
            <a:ext cx="4221464" cy="869341"/>
          </a:xfrm>
          <a:prstGeom prst="rect">
            <a:avLst/>
          </a:prstGeom>
        </p:spPr>
        <p:txBody>
          <a:bodyPr vert="horz" wrap="square" lIns="0" tIns="0" rIns="0" bIns="0" anchor="b">
            <a:spAutoFit/>
          </a:bodyPr>
          <a:lstStyle/>
          <a:p>
            <a:pPr>
              <a:lnSpc>
                <a:spcPct val="150000"/>
              </a:lnSpc>
            </a:pPr>
            <a:r>
              <a:rPr lang="en-US" altLang="zh-CN" sz="3600" b="1" dirty="0">
                <a:solidFill>
                  <a:srgbClr val="FF0000"/>
                </a:solidFill>
                <a:latin typeface="微软雅黑"/>
                <a:ea typeface="微软雅黑"/>
              </a:rPr>
              <a:t>En </a:t>
            </a:r>
            <a:r>
              <a:rPr lang="en-US" altLang="zh-CN" sz="3600" b="1" dirty="0" err="1">
                <a:solidFill>
                  <a:srgbClr val="FF0000"/>
                </a:solidFill>
                <a:latin typeface="微软雅黑"/>
                <a:ea typeface="微软雅黑"/>
              </a:rPr>
              <a:t>los</a:t>
            </a:r>
            <a:r>
              <a:rPr lang="en-US" altLang="zh-CN" sz="3600" b="1" dirty="0">
                <a:solidFill>
                  <a:srgbClr val="FF0000"/>
                </a:solidFill>
                <a:latin typeface="微软雅黑"/>
                <a:ea typeface="微软雅黑"/>
              </a:rPr>
              <a:t> </a:t>
            </a:r>
            <a:r>
              <a:rPr lang="en-US" altLang="zh-CN" sz="3600" b="1" dirty="0" err="1">
                <a:solidFill>
                  <a:srgbClr val="FF0000"/>
                </a:solidFill>
                <a:latin typeface="微软雅黑"/>
                <a:ea typeface="微软雅黑"/>
              </a:rPr>
              <a:t>proxim</a:t>
            </a:r>
            <a:r>
              <a:rPr lang="en-US" sz="4200" b="1" dirty="0" err="1">
                <a:solidFill>
                  <a:srgbClr val="FF0000"/>
                </a:solidFill>
              </a:rPr>
              <a:t>ó</a:t>
            </a:r>
            <a:r>
              <a:rPr lang="en-US" altLang="zh-CN" sz="3600" b="1" dirty="0" err="1">
                <a:solidFill>
                  <a:srgbClr val="FF0000"/>
                </a:solidFill>
                <a:latin typeface="微软雅黑"/>
                <a:ea typeface="微软雅黑"/>
              </a:rPr>
              <a:t>s</a:t>
            </a:r>
            <a:r>
              <a:rPr lang="en-US" altLang="zh-CN" sz="3600" b="1" dirty="0">
                <a:solidFill>
                  <a:schemeClr val="tx1">
                    <a:lumMod val="65000"/>
                    <a:lumOff val="35000"/>
                  </a:schemeClr>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8" name="AutoShape 35">
            <a:extLst>
              <a:ext uri="{FF2B5EF4-FFF2-40B4-BE49-F238E27FC236}">
                <a16:creationId xmlns:a16="http://schemas.microsoft.com/office/drawing/2014/main" id="{D8BB3AFA-FDFD-758D-EC48-C3EF7A7A8B45}"/>
              </a:ext>
            </a:extLst>
          </p:cNvPr>
          <p:cNvSpPr/>
          <p:nvPr/>
        </p:nvSpPr>
        <p:spPr>
          <a:xfrm>
            <a:off x="7702148" y="4839149"/>
            <a:ext cx="3601071" cy="1361335"/>
          </a:xfrm>
          <a:prstGeom prst="rect">
            <a:avLst/>
          </a:prstGeom>
        </p:spPr>
        <p:txBody>
          <a:bodyPr vert="horz" wrap="square" lIns="0" tIns="0" rIns="0" bIns="0" anchor="b">
            <a:spAutoFit/>
          </a:bodyPr>
          <a:lstStyle/>
          <a:p>
            <a:pPr>
              <a:lnSpc>
                <a:spcPct val="150000"/>
              </a:lnSpc>
            </a:pPr>
            <a:r>
              <a:rPr lang="en-US" altLang="zh-CN" sz="3200" b="1" dirty="0">
                <a:solidFill>
                  <a:schemeClr val="accent3">
                    <a:lumMod val="75000"/>
                  </a:schemeClr>
                </a:solidFill>
                <a:latin typeface="微软雅黑"/>
                <a:ea typeface="微软雅黑"/>
              </a:rPr>
              <a:t> </a:t>
            </a:r>
            <a:r>
              <a:rPr lang="en-US" altLang="zh-CN" sz="6600" b="1" dirty="0">
                <a:solidFill>
                  <a:schemeClr val="accent1">
                    <a:lumMod val="75000"/>
                  </a:schemeClr>
                </a:solidFill>
                <a:latin typeface="微软雅黑"/>
                <a:ea typeface="微软雅黑"/>
              </a:rPr>
              <a:t>3</a:t>
            </a:r>
            <a:r>
              <a:rPr lang="en-US" altLang="zh-CN" sz="6600" b="1" dirty="0">
                <a:solidFill>
                  <a:srgbClr val="FFC000"/>
                </a:solidFill>
                <a:latin typeface="微软雅黑"/>
                <a:ea typeface="微软雅黑"/>
              </a:rPr>
              <a:t>0</a:t>
            </a:r>
            <a:r>
              <a:rPr lang="en-US" altLang="zh-CN" sz="3200" b="1" dirty="0">
                <a:solidFill>
                  <a:srgbClr val="FFC000"/>
                </a:solidFill>
                <a:latin typeface="微软雅黑"/>
                <a:ea typeface="微软雅黑"/>
              </a:rPr>
              <a:t> </a:t>
            </a:r>
            <a:r>
              <a:rPr lang="en-US" altLang="zh-CN" sz="3600" b="1" dirty="0" err="1">
                <a:solidFill>
                  <a:srgbClr val="C00000"/>
                </a:solidFill>
                <a:latin typeface="微软雅黑"/>
                <a:ea typeface="微软雅黑"/>
              </a:rPr>
              <a:t>di</a:t>
            </a:r>
            <a:r>
              <a:rPr lang="en-US" sz="3600" b="1" dirty="0" err="1">
                <a:solidFill>
                  <a:srgbClr val="FF0000"/>
                </a:solidFill>
              </a:rPr>
              <a:t>as</a:t>
            </a:r>
            <a:endParaRPr lang="zh-CN" altLang="en-US" sz="3600" b="1" i="0" u="none" baseline="0" dirty="0">
              <a:solidFill>
                <a:srgbClr val="FF0000"/>
              </a:solidFill>
              <a:latin typeface="微软雅黑"/>
              <a:ea typeface="微软雅黑"/>
            </a:endParaRPr>
          </a:p>
        </p:txBody>
      </p:sp>
      <p:sp>
        <p:nvSpPr>
          <p:cNvPr id="10" name="Freeform 5">
            <a:extLst>
              <a:ext uri="{FF2B5EF4-FFF2-40B4-BE49-F238E27FC236}">
                <a16:creationId xmlns:a16="http://schemas.microsoft.com/office/drawing/2014/main" id="{45CFF76F-897B-36DA-3D9B-1C826FC58206}"/>
              </a:ext>
            </a:extLst>
          </p:cNvPr>
          <p:cNvSpPr/>
          <p:nvPr/>
        </p:nvSpPr>
        <p:spPr>
          <a:xfrm rot="20625691">
            <a:off x="4643271" y="2107431"/>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1" name="Freeform 7">
            <a:extLst>
              <a:ext uri="{FF2B5EF4-FFF2-40B4-BE49-F238E27FC236}">
                <a16:creationId xmlns:a16="http://schemas.microsoft.com/office/drawing/2014/main" id="{DDF8F020-3823-243E-F666-CC87A2305A1D}"/>
              </a:ext>
            </a:extLst>
          </p:cNvPr>
          <p:cNvSpPr/>
          <p:nvPr/>
        </p:nvSpPr>
        <p:spPr>
          <a:xfrm rot="21078393">
            <a:off x="4793089" y="2093269"/>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2" name="Freeform 5">
            <a:extLst>
              <a:ext uri="{FF2B5EF4-FFF2-40B4-BE49-F238E27FC236}">
                <a16:creationId xmlns:a16="http://schemas.microsoft.com/office/drawing/2014/main" id="{3D9BA504-762A-B015-E685-8BD8A174FEAC}"/>
              </a:ext>
            </a:extLst>
          </p:cNvPr>
          <p:cNvSpPr/>
          <p:nvPr/>
        </p:nvSpPr>
        <p:spPr>
          <a:xfrm rot="20625691">
            <a:off x="4908602" y="2376242"/>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7" name="Freeform 7">
            <a:extLst>
              <a:ext uri="{FF2B5EF4-FFF2-40B4-BE49-F238E27FC236}">
                <a16:creationId xmlns:a16="http://schemas.microsoft.com/office/drawing/2014/main" id="{E1FE4A27-0729-6BCE-6E8C-22E5BE09A306}"/>
              </a:ext>
            </a:extLst>
          </p:cNvPr>
          <p:cNvSpPr/>
          <p:nvPr/>
        </p:nvSpPr>
        <p:spPr>
          <a:xfrm rot="9594628">
            <a:off x="4757166" y="2197871"/>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9" name="Freeform 5">
            <a:extLst>
              <a:ext uri="{FF2B5EF4-FFF2-40B4-BE49-F238E27FC236}">
                <a16:creationId xmlns:a16="http://schemas.microsoft.com/office/drawing/2014/main" id="{CE0B18F1-9D1F-C847-AD51-166F943F518A}"/>
              </a:ext>
            </a:extLst>
          </p:cNvPr>
          <p:cNvSpPr/>
          <p:nvPr/>
        </p:nvSpPr>
        <p:spPr>
          <a:xfrm rot="20625691">
            <a:off x="10222823" y="5587243"/>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20" name="Freeform 7">
            <a:extLst>
              <a:ext uri="{FF2B5EF4-FFF2-40B4-BE49-F238E27FC236}">
                <a16:creationId xmlns:a16="http://schemas.microsoft.com/office/drawing/2014/main" id="{928395E7-1B98-B19C-7E86-6DC8E21A772D}"/>
              </a:ext>
            </a:extLst>
          </p:cNvPr>
          <p:cNvSpPr/>
          <p:nvPr/>
        </p:nvSpPr>
        <p:spPr>
          <a:xfrm rot="21078393">
            <a:off x="10372641" y="5573081"/>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1" name="Freeform 5">
            <a:extLst>
              <a:ext uri="{FF2B5EF4-FFF2-40B4-BE49-F238E27FC236}">
                <a16:creationId xmlns:a16="http://schemas.microsoft.com/office/drawing/2014/main" id="{A34215B2-747B-E2C1-D93C-1B0F5C6EE55A}"/>
              </a:ext>
            </a:extLst>
          </p:cNvPr>
          <p:cNvSpPr/>
          <p:nvPr/>
        </p:nvSpPr>
        <p:spPr>
          <a:xfrm rot="20625691">
            <a:off x="10488154" y="5856054"/>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2" name="Freeform 7">
            <a:extLst>
              <a:ext uri="{FF2B5EF4-FFF2-40B4-BE49-F238E27FC236}">
                <a16:creationId xmlns:a16="http://schemas.microsoft.com/office/drawing/2014/main" id="{54AAE538-A005-58A9-338D-EF7DD4582ECC}"/>
              </a:ext>
            </a:extLst>
          </p:cNvPr>
          <p:cNvSpPr/>
          <p:nvPr/>
        </p:nvSpPr>
        <p:spPr>
          <a:xfrm rot="9594628">
            <a:off x="10336718" y="5677683"/>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6089397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62000" fill="hold" grpId="0" nodeType="withEffect">
                                  <p:stCondLst>
                                    <p:cond delay="0"/>
                                  </p:stCondLst>
                                  <p:childTnLst>
                                    <p:anim calcmode="lin" valueType="num">
                                      <p:cBhvr additive="base">
                                        <p:cTn id="6" dur="1000" fill="hold"/>
                                        <p:tgtEl>
                                          <p:spTgt spid="11"/>
                                        </p:tgtEl>
                                        <p:attrNameLst>
                                          <p:attrName>ppt_x</p:attrName>
                                        </p:attrNameLst>
                                      </p:cBhvr>
                                      <p:tavLst>
                                        <p:tav tm="0">
                                          <p:val>
                                            <p:strVal val="1+#ppt_w/2"/>
                                          </p:val>
                                        </p:tav>
                                        <p:tav tm="100000">
                                          <p:val>
                                            <p:strVal val="#ppt_x"/>
                                          </p:val>
                                        </p:tav>
                                      </p:tavLst>
                                    </p:anim>
                                    <p:anim calcmode="lin" valueType="num">
                                      <p:cBhvr additive="base">
                                        <p:cTn id="7" dur="1000" fill="hold"/>
                                        <p:tgtEl>
                                          <p:spTgt spid="11"/>
                                        </p:tgtEl>
                                        <p:attrNameLst>
                                          <p:attrName>ppt_y</p:attrName>
                                        </p:attrNameLst>
                                      </p:cBhvr>
                                      <p:tavLst>
                                        <p:tav tm="0">
                                          <p:val>
                                            <p:strVal val="0-#ppt_h/2"/>
                                          </p:val>
                                        </p:tav>
                                        <p:tav tm="100000">
                                          <p:val>
                                            <p:strVal val="#ppt_y"/>
                                          </p:val>
                                        </p:tav>
                                      </p:tavLst>
                                    </p:anim>
                                    <p:set>
                                      <p:cBhvr>
                                        <p:cTn id="8" dur="1" fill="hold">
                                          <p:stCondLst>
                                            <p:cond delay="0"/>
                                          </p:stCondLst>
                                        </p:cTn>
                                        <p:tgtEl>
                                          <p:spTgt spid="11"/>
                                        </p:tgtEl>
                                        <p:attrNameLst>
                                          <p:attrName>style.visibility</p:attrName>
                                        </p:attrNameLst>
                                      </p:cBhvr>
                                      <p:to>
                                        <p:strVal val="visible"/>
                                      </p:to>
                                    </p:set>
                                  </p:childTnLst>
                                </p:cTn>
                              </p:par>
                              <p:par>
                                <p:cTn id="9" presetID="2" presetClass="entr" presetSubtype="8" decel="62000" fill="hold" grpId="0" nodeType="withEffect">
                                  <p:stCondLst>
                                    <p:cond delay="0"/>
                                  </p:stCondLst>
                                  <p:childTnLst>
                                    <p:anim calcmode="lin" valueType="num">
                                      <p:cBhvr additive="base">
                                        <p:cTn id="10" dur="1000" fill="hold"/>
                                        <p:tgtEl>
                                          <p:spTgt spid="10"/>
                                        </p:tgtEl>
                                        <p:attrNameLst>
                                          <p:attrName>ppt_x</p:attrName>
                                        </p:attrNameLst>
                                      </p:cBhvr>
                                      <p:tavLst>
                                        <p:tav tm="0">
                                          <p:val>
                                            <p:strVal val="0-#ppt_w/2"/>
                                          </p:val>
                                        </p:tav>
                                        <p:tav tm="100000">
                                          <p:val>
                                            <p:strVal val="#ppt_x"/>
                                          </p:val>
                                        </p:tav>
                                      </p:tavLst>
                                    </p:anim>
                                    <p:anim calcmode="lin" valueType="num">
                                      <p:cBhvr additive="base">
                                        <p:cTn id="11" dur="1000" fill="hold"/>
                                        <p:tgtEl>
                                          <p:spTgt spid="10"/>
                                        </p:tgtEl>
                                        <p:attrNameLst>
                                          <p:attrName>ppt_y</p:attrName>
                                        </p:attrNameLst>
                                      </p:cBhvr>
                                      <p:tavLst>
                                        <p:tav tm="0">
                                          <p:val>
                                            <p:strVal val="#ppt_y"/>
                                          </p:val>
                                        </p:tav>
                                        <p:tav tm="100000">
                                          <p:val>
                                            <p:strVal val="#ppt_y"/>
                                          </p:val>
                                        </p:tav>
                                      </p:tavLst>
                                    </p:anim>
                                    <p:set>
                                      <p:cBhvr>
                                        <p:cTn id="12" dur="1" fill="hold">
                                          <p:stCondLst>
                                            <p:cond delay="0"/>
                                          </p:stCondLst>
                                        </p:cTn>
                                        <p:tgtEl>
                                          <p:spTgt spid="10"/>
                                        </p:tgtEl>
                                        <p:attrNameLst>
                                          <p:attrName>style.visibility</p:attrName>
                                        </p:attrNameLst>
                                      </p:cBhvr>
                                      <p:to>
                                        <p:strVal val="visible"/>
                                      </p:to>
                                    </p:set>
                                  </p:childTnLst>
                                </p:cTn>
                              </p:par>
                              <p:par>
                                <p:cTn id="13" presetID="2" presetClass="entr" presetSubtype="8" decel="62000" fill="hold" grpId="0" nodeType="withEffect">
                                  <p:stCondLst>
                                    <p:cond delay="0"/>
                                  </p:stCondLst>
                                  <p:childTnLst>
                                    <p:anim calcmode="lin" valueType="num">
                                      <p:cBhvr additive="base">
                                        <p:cTn id="14" dur="1000" fill="hold"/>
                                        <p:tgtEl>
                                          <p:spTgt spid="12"/>
                                        </p:tgtEl>
                                        <p:attrNameLst>
                                          <p:attrName>ppt_x</p:attrName>
                                        </p:attrNameLst>
                                      </p:cBhvr>
                                      <p:tavLst>
                                        <p:tav tm="0">
                                          <p:val>
                                            <p:strVal val="0-#ppt_w/2"/>
                                          </p:val>
                                        </p:tav>
                                        <p:tav tm="100000">
                                          <p:val>
                                            <p:strVal val="#ppt_x"/>
                                          </p:val>
                                        </p:tav>
                                      </p:tavLst>
                                    </p:anim>
                                    <p:anim calcmode="lin" valueType="num">
                                      <p:cBhvr additive="base">
                                        <p:cTn id="15" dur="1000" fill="hold"/>
                                        <p:tgtEl>
                                          <p:spTgt spid="12"/>
                                        </p:tgtEl>
                                        <p:attrNameLst>
                                          <p:attrName>ppt_y</p:attrName>
                                        </p:attrNameLst>
                                      </p:cBhvr>
                                      <p:tavLst>
                                        <p:tav tm="0">
                                          <p:val>
                                            <p:strVal val="#ppt_y"/>
                                          </p:val>
                                        </p:tav>
                                        <p:tav tm="100000">
                                          <p:val>
                                            <p:strVal val="#ppt_y"/>
                                          </p:val>
                                        </p:tav>
                                      </p:tavLst>
                                    </p:anim>
                                    <p:set>
                                      <p:cBhvr>
                                        <p:cTn id="16" dur="1" fill="hold">
                                          <p:stCondLst>
                                            <p:cond delay="0"/>
                                          </p:stCondLst>
                                        </p:cTn>
                                        <p:tgtEl>
                                          <p:spTgt spid="12"/>
                                        </p:tgtEl>
                                        <p:attrNameLst>
                                          <p:attrName>style.visibility</p:attrName>
                                        </p:attrNameLst>
                                      </p:cBhvr>
                                      <p:to>
                                        <p:strVal val="visible"/>
                                      </p:to>
                                    </p:set>
                                  </p:childTnLst>
                                </p:cTn>
                              </p:par>
                              <p:par>
                                <p:cTn id="17" presetID="2" presetClass="entr" presetSubtype="3" decel="62000" fill="hold" grpId="0" nodeType="withEffect">
                                  <p:stCondLst>
                                    <p:cond delay="0"/>
                                  </p:stCondLst>
                                  <p:childTnLst>
                                    <p:anim calcmode="lin" valueType="num">
                                      <p:cBhvr additive="base">
                                        <p:cTn id="18" dur="1000" fill="hold"/>
                                        <p:tgtEl>
                                          <p:spTgt spid="17"/>
                                        </p:tgtEl>
                                        <p:attrNameLst>
                                          <p:attrName>ppt_x</p:attrName>
                                        </p:attrNameLst>
                                      </p:cBhvr>
                                      <p:tavLst>
                                        <p:tav tm="0">
                                          <p:val>
                                            <p:strVal val="1+#ppt_w/2"/>
                                          </p:val>
                                        </p:tav>
                                        <p:tav tm="100000">
                                          <p:val>
                                            <p:strVal val="#ppt_x"/>
                                          </p:val>
                                        </p:tav>
                                      </p:tavLst>
                                    </p:anim>
                                    <p:anim calcmode="lin" valueType="num">
                                      <p:cBhvr additive="base">
                                        <p:cTn id="19" dur="1000" fill="hold"/>
                                        <p:tgtEl>
                                          <p:spTgt spid="17"/>
                                        </p:tgtEl>
                                        <p:attrNameLst>
                                          <p:attrName>ppt_y</p:attrName>
                                        </p:attrNameLst>
                                      </p:cBhvr>
                                      <p:tavLst>
                                        <p:tav tm="0">
                                          <p:val>
                                            <p:strVal val="0-#ppt_h/2"/>
                                          </p:val>
                                        </p:tav>
                                        <p:tav tm="100000">
                                          <p:val>
                                            <p:strVal val="#ppt_y"/>
                                          </p:val>
                                        </p:tav>
                                      </p:tavLst>
                                    </p:anim>
                                    <p:set>
                                      <p:cBhvr>
                                        <p:cTn id="20" dur="1" fill="hold">
                                          <p:stCondLst>
                                            <p:cond delay="0"/>
                                          </p:stCondLst>
                                        </p:cTn>
                                        <p:tgtEl>
                                          <p:spTgt spid="17"/>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20"/>
                                        </p:tgtEl>
                                        <p:attrNameLst>
                                          <p:attrName>ppt_x</p:attrName>
                                        </p:attrNameLst>
                                      </p:cBhvr>
                                      <p:tavLst>
                                        <p:tav tm="0">
                                          <p:val>
                                            <p:strVal val="1+#ppt_w/2"/>
                                          </p:val>
                                        </p:tav>
                                        <p:tav tm="100000">
                                          <p:val>
                                            <p:strVal val="#ppt_x"/>
                                          </p:val>
                                        </p:tav>
                                      </p:tavLst>
                                    </p:anim>
                                    <p:anim calcmode="lin" valueType="num">
                                      <p:cBhvr additive="base">
                                        <p:cTn id="23" dur="1000" fill="hold"/>
                                        <p:tgtEl>
                                          <p:spTgt spid="20"/>
                                        </p:tgtEl>
                                        <p:attrNameLst>
                                          <p:attrName>ppt_y</p:attrName>
                                        </p:attrNameLst>
                                      </p:cBhvr>
                                      <p:tavLst>
                                        <p:tav tm="0">
                                          <p:val>
                                            <p:strVal val="0-#ppt_h/2"/>
                                          </p:val>
                                        </p:tav>
                                        <p:tav tm="100000">
                                          <p:val>
                                            <p:strVal val="#ppt_y"/>
                                          </p:val>
                                        </p:tav>
                                      </p:tavLst>
                                    </p:anim>
                                    <p:set>
                                      <p:cBhvr>
                                        <p:cTn id="24" dur="1" fill="hold">
                                          <p:stCondLst>
                                            <p:cond delay="0"/>
                                          </p:stCondLst>
                                        </p:cTn>
                                        <p:tgtEl>
                                          <p:spTgt spid="20"/>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9"/>
                                        </p:tgtEl>
                                        <p:attrNameLst>
                                          <p:attrName>ppt_x</p:attrName>
                                        </p:attrNameLst>
                                      </p:cBhvr>
                                      <p:tavLst>
                                        <p:tav tm="0">
                                          <p:val>
                                            <p:strVal val="0-#ppt_w/2"/>
                                          </p:val>
                                        </p:tav>
                                        <p:tav tm="100000">
                                          <p:val>
                                            <p:strVal val="#ppt_x"/>
                                          </p:val>
                                        </p:tav>
                                      </p:tavLst>
                                    </p:anim>
                                    <p:anim calcmode="lin" valueType="num">
                                      <p:cBhvr additive="base">
                                        <p:cTn id="27" dur="1000" fill="hold"/>
                                        <p:tgtEl>
                                          <p:spTgt spid="19"/>
                                        </p:tgtEl>
                                        <p:attrNameLst>
                                          <p:attrName>ppt_y</p:attrName>
                                        </p:attrNameLst>
                                      </p:cBhvr>
                                      <p:tavLst>
                                        <p:tav tm="0">
                                          <p:val>
                                            <p:strVal val="#ppt_y"/>
                                          </p:val>
                                        </p:tav>
                                        <p:tav tm="100000">
                                          <p:val>
                                            <p:strVal val="#ppt_y"/>
                                          </p:val>
                                        </p:tav>
                                      </p:tavLst>
                                    </p:anim>
                                    <p:set>
                                      <p:cBhvr>
                                        <p:cTn id="28" dur="1" fill="hold">
                                          <p:stCondLst>
                                            <p:cond delay="0"/>
                                          </p:stCondLst>
                                        </p:cTn>
                                        <p:tgtEl>
                                          <p:spTgt spid="19"/>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21"/>
                                        </p:tgtEl>
                                        <p:attrNameLst>
                                          <p:attrName>ppt_x</p:attrName>
                                        </p:attrNameLst>
                                      </p:cBhvr>
                                      <p:tavLst>
                                        <p:tav tm="0">
                                          <p:val>
                                            <p:strVal val="0-#ppt_w/2"/>
                                          </p:val>
                                        </p:tav>
                                        <p:tav tm="100000">
                                          <p:val>
                                            <p:strVal val="#ppt_x"/>
                                          </p:val>
                                        </p:tav>
                                      </p:tavLst>
                                    </p:anim>
                                    <p:anim calcmode="lin" valueType="num">
                                      <p:cBhvr additive="base">
                                        <p:cTn id="31" dur="1000" fill="hold"/>
                                        <p:tgtEl>
                                          <p:spTgt spid="21"/>
                                        </p:tgtEl>
                                        <p:attrNameLst>
                                          <p:attrName>ppt_y</p:attrName>
                                        </p:attrNameLst>
                                      </p:cBhvr>
                                      <p:tavLst>
                                        <p:tav tm="0">
                                          <p:val>
                                            <p:strVal val="#ppt_y"/>
                                          </p:val>
                                        </p:tav>
                                        <p:tav tm="100000">
                                          <p:val>
                                            <p:strVal val="#ppt_y"/>
                                          </p:val>
                                        </p:tav>
                                      </p:tavLst>
                                    </p:anim>
                                    <p:set>
                                      <p:cBhvr>
                                        <p:cTn id="32" dur="1" fill="hold">
                                          <p:stCondLst>
                                            <p:cond delay="0"/>
                                          </p:stCondLst>
                                        </p:cTn>
                                        <p:tgtEl>
                                          <p:spTgt spid="21"/>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22"/>
                                        </p:tgtEl>
                                        <p:attrNameLst>
                                          <p:attrName>ppt_x</p:attrName>
                                        </p:attrNameLst>
                                      </p:cBhvr>
                                      <p:tavLst>
                                        <p:tav tm="0">
                                          <p:val>
                                            <p:strVal val="1+#ppt_w/2"/>
                                          </p:val>
                                        </p:tav>
                                        <p:tav tm="100000">
                                          <p:val>
                                            <p:strVal val="#ppt_x"/>
                                          </p:val>
                                        </p:tav>
                                      </p:tavLst>
                                    </p:anim>
                                    <p:anim calcmode="lin" valueType="num">
                                      <p:cBhvr additive="base">
                                        <p:cTn id="35" dur="1000" fill="hold"/>
                                        <p:tgtEl>
                                          <p:spTgt spid="22"/>
                                        </p:tgtEl>
                                        <p:attrNameLst>
                                          <p:attrName>ppt_y</p:attrName>
                                        </p:attrNameLst>
                                      </p:cBhvr>
                                      <p:tavLst>
                                        <p:tav tm="0">
                                          <p:val>
                                            <p:strVal val="0-#ppt_h/2"/>
                                          </p:val>
                                        </p:tav>
                                        <p:tav tm="100000">
                                          <p:val>
                                            <p:strVal val="#ppt_y"/>
                                          </p:val>
                                        </p:tav>
                                      </p:tavLst>
                                    </p:anim>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7" grpId="0" animBg="1"/>
      <p:bldP spid="19" grpId="0" animBg="1"/>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reeform 2"/>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02</a:t>
            </a:r>
            <a:endParaRPr lang="en-US" sz="1100"/>
          </a:p>
        </p:txBody>
      </p:sp>
      <p:cxnSp>
        <p:nvCxnSpPr>
          <p:cNvPr id="8" name="Connector 8"/>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5" name="AutoShape 15"/>
          <p:cNvSpPr/>
          <p:nvPr/>
        </p:nvSpPr>
        <p:spPr>
          <a:xfrm>
            <a:off x="7097183" y="1909099"/>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Resistencia al Cambio</a:t>
            </a:r>
          </a:p>
        </p:txBody>
      </p:sp>
      <p:sp>
        <p:nvSpPr>
          <p:cNvPr id="17" name="AutoShape 17"/>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p:cNvCxnSpPr/>
          <p:nvPr/>
        </p:nvCxnSpPr>
        <p:spPr>
          <a:xfrm>
            <a:off x="6096000" y="4748981"/>
            <a:ext cx="1811" cy="2109019"/>
          </a:xfrm>
          <a:prstGeom prst="line">
            <a:avLst/>
          </a:prstGeom>
          <a:ln w="25400" cap="flat" cmpd="sng">
            <a:solidFill>
              <a:schemeClr val="accent1"/>
            </a:solidFill>
            <a:prstDash val="solid"/>
            <a:headEnd type="oval"/>
          </a:ln>
        </p:spPr>
      </p:cxnSp>
      <p:pic>
        <p:nvPicPr>
          <p:cNvPr id="20" name="Picture 19">
            <a:extLst>
              <a:ext uri="{FF2B5EF4-FFF2-40B4-BE49-F238E27FC236}">
                <a16:creationId xmlns:a16="http://schemas.microsoft.com/office/drawing/2014/main" id="{0A9F9CB3-A89E-97FB-D398-673EE7BDBE8C}"/>
              </a:ext>
            </a:extLst>
          </p:cNvPr>
          <p:cNvPicPr>
            <a:picLocks noChangeAspect="1"/>
          </p:cNvPicPr>
          <p:nvPr/>
        </p:nvPicPr>
        <p:blipFill>
          <a:blip r:embed="rId2"/>
          <a:stretch>
            <a:fillRect/>
          </a:stretch>
        </p:blipFill>
        <p:spPr>
          <a:xfrm>
            <a:off x="2165828" y="1475609"/>
            <a:ext cx="7915019" cy="4802803"/>
          </a:xfrm>
          <a:prstGeom prst="rect">
            <a:avLst/>
          </a:prstGeom>
        </p:spPr>
      </p:pic>
      <p:sp>
        <p:nvSpPr>
          <p:cNvPr id="21" name="TextBox 18">
            <a:extLst>
              <a:ext uri="{FF2B5EF4-FFF2-40B4-BE49-F238E27FC236}">
                <a16:creationId xmlns:a16="http://schemas.microsoft.com/office/drawing/2014/main" id="{62EEB605-607A-F6EF-37B6-0BFB857D8081}"/>
              </a:ext>
            </a:extLst>
          </p:cNvPr>
          <p:cNvSpPr txBox="1"/>
          <p:nvPr/>
        </p:nvSpPr>
        <p:spPr>
          <a:xfrm>
            <a:off x="4130749" y="537179"/>
            <a:ext cx="3799213" cy="584775"/>
          </a:xfrm>
          <a:prstGeom prst="rect">
            <a:avLst/>
          </a:prstGeom>
          <a:noFill/>
        </p:spPr>
        <p:txBody>
          <a:bodyPr vert="horz" wrap="square" lIns="91440" tIns="45720" rIns="91440" bIns="45720" rtlCol="0" anchor="t">
            <a:spAutoFit/>
          </a:bodyPr>
          <a:lstStyle/>
          <a:p>
            <a:pPr>
              <a:defRPr/>
            </a:pPr>
            <a:r>
              <a:rPr lang="en-US" altLang="zh-CN" sz="3200" b="1" i="0" u="none" baseline="0" dirty="0">
                <a:solidFill>
                  <a:srgbClr val="000000">
                    <a:lumMod val="85000"/>
                    <a:lumOff val="15000"/>
                  </a:srgbClr>
                </a:solidFill>
                <a:latin typeface="微软雅黑"/>
                <a:ea typeface="微软雅黑"/>
              </a:rPr>
              <a:t> </a:t>
            </a:r>
            <a:r>
              <a:rPr lang="en-US" sz="2800" dirty="0" err="1">
                <a:solidFill>
                  <a:schemeClr val="bg2">
                    <a:lumMod val="50000"/>
                  </a:schemeClr>
                </a:solidFill>
              </a:rPr>
              <a:t>Comparativa</a:t>
            </a:r>
            <a:r>
              <a:rPr lang="en-US" sz="2800" dirty="0">
                <a:solidFill>
                  <a:schemeClr val="bg2">
                    <a:lumMod val="50000"/>
                  </a:schemeClr>
                </a:solidFill>
              </a:rPr>
              <a:t> de </a:t>
            </a:r>
            <a:r>
              <a:rPr lang="en-US" sz="2800" dirty="0" err="1">
                <a:solidFill>
                  <a:schemeClr val="bg2">
                    <a:lumMod val="50000"/>
                  </a:schemeClr>
                </a:solidFill>
              </a:rPr>
              <a:t>precios</a:t>
            </a:r>
            <a:endParaRPr lang="en-US" sz="2800" dirty="0">
              <a:solidFill>
                <a:schemeClr val="bg2">
                  <a:lumMod val="50000"/>
                </a:schemeClr>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5"/>
                                        </p:tgtEl>
                                        <p:attrNameLst>
                                          <p:attrName>ppt_y</p:attrName>
                                        </p:attrNameLst>
                                      </p:cBhvr>
                                      <p:tavLst>
                                        <p:tav tm="0">
                                          <p:val>
                                            <p:strVal val="#ppt_y-#ppt_h*1.125000"/>
                                          </p:val>
                                        </p:tav>
                                        <p:tav tm="100000">
                                          <p:val>
                                            <p:strVal val="#ppt_y"/>
                                          </p:val>
                                        </p:tav>
                                      </p:tavLst>
                                    </p:anim>
                                    <p:animEffect transition="in" filter="wipe(down)">
                                      <p:cBhvr>
                                        <p:cTn id="12" dur="350"/>
                                        <p:tgtEl>
                                          <p:spTgt spid="15"/>
                                        </p:tgtEl>
                                      </p:cBhvr>
                                    </p:animEffec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700"/>
                            </p:stCondLst>
                            <p:childTnLst>
                              <p:par>
                                <p:cTn id="15" presetID="12" presetClass="entr" presetSubtype="1" fill="hold" grpId="0" nodeType="afterEffect">
                                  <p:stCondLst>
                                    <p:cond delay="0"/>
                                  </p:stCondLst>
                                  <p:childTnLst>
                                    <p:anim calcmode="lin" valueType="num">
                                      <p:cBhvr additive="base">
                                        <p:cTn id="16" dur="350"/>
                                        <p:tgtEl>
                                          <p:spTgt spid="17"/>
                                        </p:tgtEl>
                                        <p:attrNameLst>
                                          <p:attrName>ppt_y</p:attrName>
                                        </p:attrNameLst>
                                      </p:cBhvr>
                                      <p:tavLst>
                                        <p:tav tm="0">
                                          <p:val>
                                            <p:strVal val="#ppt_y-#ppt_h*1.125000"/>
                                          </p:val>
                                        </p:tav>
                                        <p:tav tm="100000">
                                          <p:val>
                                            <p:strVal val="#ppt_y"/>
                                          </p:val>
                                        </p:tav>
                                      </p:tavLst>
                                    </p:anim>
                                    <p:animEffect transition="in" filter="wipe(down)">
                                      <p:cBhvr>
                                        <p:cTn id="17" dur="350"/>
                                        <p:tgtEl>
                                          <p:spTgt spid="17"/>
                                        </p:tgtEl>
                                      </p:cBhvr>
                                    </p:animEffec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050"/>
                            </p:stCondLst>
                            <p:childTnLst>
                              <p:par>
                                <p:cTn id="20" presetID="9" presetClass="entr" presetSubtype="0" fill="hold" grpId="0" nodeType="afterEffect">
                                  <p:stCondLst>
                                    <p:cond delay="0"/>
                                  </p:stCondLst>
                                  <p:childTnLst>
                                    <p:animEffect transition="in" filter="dissolve">
                                      <p:cBhvr>
                                        <p:cTn id="21" dur="500"/>
                                        <p:tgtEl>
                                          <p:spTgt spid="21"/>
                                        </p:tgtEl>
                                      </p:cBhvr>
                                    </p:animEffec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4"/>
          <p:cNvSpPr txBox="1"/>
          <p:nvPr/>
        </p:nvSpPr>
        <p:spPr>
          <a:xfrm>
            <a:off x="381000" y="252712"/>
            <a:ext cx="10058400" cy="954107"/>
          </a:xfrm>
          <a:prstGeom prst="rect">
            <a:avLst/>
          </a:prstGeom>
          <a:noFill/>
        </p:spPr>
        <p:txBody>
          <a:bodyPr vert="horz" wrap="square" lIns="91440" tIns="45720" rIns="91440" bIns="45720" rtlCol="0" anchor="t">
            <a:spAutoFit/>
          </a:bodyPr>
          <a:lstStyle/>
          <a:p>
            <a:pPr>
              <a:defRPr/>
            </a:pPr>
            <a:r>
              <a:rPr lang="es-ES" sz="2800" b="1" dirty="0"/>
              <a:t>¿Esto es para personas que han intentado mejorar sus ingresos y no están conformen con </a:t>
            </a:r>
            <a:endParaRPr lang="en-US" sz="2800" b="1" dirty="0"/>
          </a:p>
        </p:txBody>
      </p:sp>
      <p:sp>
        <p:nvSpPr>
          <p:cNvPr id="21" name="Freeform 4">
            <a:extLst>
              <a:ext uri="{FF2B5EF4-FFF2-40B4-BE49-F238E27FC236}">
                <a16:creationId xmlns:a16="http://schemas.microsoft.com/office/drawing/2014/main" id="{D68572F0-2043-992F-AF53-7AAC95A24211}"/>
              </a:ext>
            </a:extLst>
          </p:cNvPr>
          <p:cNvSpPr/>
          <p:nvPr/>
        </p:nvSpPr>
        <p:spPr>
          <a:xfrm>
            <a:off x="1520158" y="6004241"/>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3" name="Freeform 5">
            <a:extLst>
              <a:ext uri="{FF2B5EF4-FFF2-40B4-BE49-F238E27FC236}">
                <a16:creationId xmlns:a16="http://schemas.microsoft.com/office/drawing/2014/main" id="{26293957-69B7-BB27-09B1-68B559E625E6}"/>
              </a:ext>
            </a:extLst>
          </p:cNvPr>
          <p:cNvSpPr/>
          <p:nvPr/>
        </p:nvSpPr>
        <p:spPr>
          <a:xfrm rot="5400000">
            <a:off x="3956931" y="3605569"/>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5" name="Freeform 4">
            <a:extLst>
              <a:ext uri="{FF2B5EF4-FFF2-40B4-BE49-F238E27FC236}">
                <a16:creationId xmlns:a16="http://schemas.microsoft.com/office/drawing/2014/main" id="{D99CEC7F-25EB-3B52-6B9C-85FA5E2D2C07}"/>
              </a:ext>
            </a:extLst>
          </p:cNvPr>
          <p:cNvSpPr/>
          <p:nvPr/>
        </p:nvSpPr>
        <p:spPr>
          <a:xfrm>
            <a:off x="5101558" y="5985192"/>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6" name="Freeform 5">
            <a:extLst>
              <a:ext uri="{FF2B5EF4-FFF2-40B4-BE49-F238E27FC236}">
                <a16:creationId xmlns:a16="http://schemas.microsoft.com/office/drawing/2014/main" id="{19370515-3C38-AC6D-8142-16511ADD393A}"/>
              </a:ext>
            </a:extLst>
          </p:cNvPr>
          <p:cNvSpPr/>
          <p:nvPr/>
        </p:nvSpPr>
        <p:spPr>
          <a:xfrm rot="5400000">
            <a:off x="7986006" y="3443644"/>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3" name="Picture 2" descr="A cartoon of a person showing his empty pockets&#10;&#10;AI-generated content may be incorrect.">
            <a:extLst>
              <a:ext uri="{FF2B5EF4-FFF2-40B4-BE49-F238E27FC236}">
                <a16:creationId xmlns:a16="http://schemas.microsoft.com/office/drawing/2014/main" id="{2472F210-458B-1F1F-0D23-D2E5B5C79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2591480"/>
            <a:ext cx="1706480" cy="3179037"/>
          </a:xfrm>
          <a:prstGeom prst="rect">
            <a:avLst/>
          </a:prstGeom>
        </p:spPr>
      </p:pic>
      <p:pic>
        <p:nvPicPr>
          <p:cNvPr id="27" name="Picture 26" descr="A white person carrying a red sign&#10;&#10;AI-generated content may be incorrect.">
            <a:extLst>
              <a:ext uri="{FF2B5EF4-FFF2-40B4-BE49-F238E27FC236}">
                <a16:creationId xmlns:a16="http://schemas.microsoft.com/office/drawing/2014/main" id="{1C471C67-971C-92DC-CC23-7FFB40DA3878}"/>
              </a:ext>
            </a:extLst>
          </p:cNvPr>
          <p:cNvPicPr>
            <a:picLocks noChangeAspect="1"/>
          </p:cNvPicPr>
          <p:nvPr/>
        </p:nvPicPr>
        <p:blipFill>
          <a:blip r:embed="rId3"/>
          <a:stretch>
            <a:fillRect/>
          </a:stretch>
        </p:blipFill>
        <p:spPr>
          <a:xfrm>
            <a:off x="7924800" y="2428312"/>
            <a:ext cx="3689006" cy="3179037"/>
          </a:xfrm>
          <a:prstGeom prst="rect">
            <a:avLst/>
          </a:prstGeom>
        </p:spPr>
      </p:pic>
      <p:sp>
        <p:nvSpPr>
          <p:cNvPr id="28" name="AutoShape 35">
            <a:extLst>
              <a:ext uri="{FF2B5EF4-FFF2-40B4-BE49-F238E27FC236}">
                <a16:creationId xmlns:a16="http://schemas.microsoft.com/office/drawing/2014/main" id="{1C6F05B2-4742-8D3B-E807-C9027CF95232}"/>
              </a:ext>
            </a:extLst>
          </p:cNvPr>
          <p:cNvSpPr/>
          <p:nvPr/>
        </p:nvSpPr>
        <p:spPr>
          <a:xfrm>
            <a:off x="5714997" y="57754"/>
            <a:ext cx="2332120" cy="1344022"/>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los</a:t>
            </a:r>
            <a:r>
              <a:rPr lang="en-US" altLang="zh-CN" sz="6600" b="1" dirty="0">
                <a:solidFill>
                  <a:srgbClr val="FF0000"/>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30" name="AutoShape 35">
            <a:extLst>
              <a:ext uri="{FF2B5EF4-FFF2-40B4-BE49-F238E27FC236}">
                <a16:creationId xmlns:a16="http://schemas.microsoft.com/office/drawing/2014/main" id="{5BFCA529-CCF7-8561-FE76-150AFE1F46E1}"/>
              </a:ext>
            </a:extLst>
          </p:cNvPr>
          <p:cNvSpPr/>
          <p:nvPr/>
        </p:nvSpPr>
        <p:spPr>
          <a:xfrm>
            <a:off x="6328607" y="65411"/>
            <a:ext cx="2635594"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4400" b="1" dirty="0">
                <a:solidFill>
                  <a:srgbClr val="FF0000"/>
                </a:solidFill>
                <a:latin typeface="微软雅黑"/>
                <a:ea typeface="微软雅黑"/>
              </a:rPr>
              <a:t> </a:t>
            </a:r>
            <a:r>
              <a:rPr lang="en-US" altLang="zh-CN" sz="4400" b="1" dirty="0" err="1">
                <a:solidFill>
                  <a:schemeClr val="accent1">
                    <a:lumMod val="75000"/>
                  </a:schemeClr>
                </a:solidFill>
                <a:latin typeface="微软雅黑"/>
                <a:ea typeface="微软雅黑"/>
              </a:rPr>
              <a:t>resul</a:t>
            </a:r>
            <a:r>
              <a:rPr lang="en-US" altLang="zh-CN" sz="4400" b="1" dirty="0">
                <a:solidFill>
                  <a:schemeClr val="tx1">
                    <a:lumMod val="65000"/>
                    <a:lumOff val="35000"/>
                  </a:schemeClr>
                </a:solidFill>
                <a:latin typeface="微软雅黑"/>
                <a:ea typeface="微软雅黑"/>
              </a:rPr>
              <a:t> </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
        <p:nvSpPr>
          <p:cNvPr id="31" name="AutoShape 35">
            <a:extLst>
              <a:ext uri="{FF2B5EF4-FFF2-40B4-BE49-F238E27FC236}">
                <a16:creationId xmlns:a16="http://schemas.microsoft.com/office/drawing/2014/main" id="{101CD00C-4D93-0DF7-DA32-051A736D0691}"/>
              </a:ext>
            </a:extLst>
          </p:cNvPr>
          <p:cNvSpPr/>
          <p:nvPr/>
        </p:nvSpPr>
        <p:spPr>
          <a:xfrm>
            <a:off x="8108307" y="448563"/>
            <a:ext cx="1976855" cy="896015"/>
          </a:xfrm>
          <a:prstGeom prst="rect">
            <a:avLst/>
          </a:prstGeom>
        </p:spPr>
        <p:txBody>
          <a:bodyPr vert="horz" wrap="square" lIns="0" tIns="0" rIns="0" bIns="0" anchor="b">
            <a:spAutoFit/>
          </a:bodyPr>
          <a:lstStyle/>
          <a:p>
            <a:pPr marL="0" algn="l">
              <a:lnSpc>
                <a:spcPct val="150000"/>
              </a:lnSpc>
            </a:pPr>
            <a:r>
              <a:rPr lang="en-US" altLang="zh-CN" sz="4400" b="1" dirty="0" err="1">
                <a:solidFill>
                  <a:schemeClr val="tx1">
                    <a:lumMod val="65000"/>
                    <a:lumOff val="35000"/>
                  </a:schemeClr>
                </a:solidFill>
                <a:latin typeface="微软雅黑"/>
                <a:ea typeface="微软雅黑"/>
              </a:rPr>
              <a:t>tados</a:t>
            </a:r>
            <a:r>
              <a:rPr lang="en-US" altLang="zh-CN" sz="4400" b="1" dirty="0">
                <a:solidFill>
                  <a:schemeClr val="tx1">
                    <a:lumMod val="65000"/>
                    <a:lumOff val="35000"/>
                  </a:schemeClr>
                </a:solidFill>
                <a:latin typeface="微软雅黑"/>
                <a:ea typeface="微软雅黑"/>
              </a:rPr>
              <a:t>.</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32" name="Picture 31">
            <a:extLst>
              <a:ext uri="{FF2B5EF4-FFF2-40B4-BE49-F238E27FC236}">
                <a16:creationId xmlns:a16="http://schemas.microsoft.com/office/drawing/2014/main" id="{5C1853D1-DAF4-FBE3-0312-356A183C64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641635" y="684814"/>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16E62F80-F942-12E8-66F3-31641D60F7E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756421" y="934931"/>
            <a:ext cx="1684194" cy="456083"/>
          </a:xfrm>
          <a:prstGeom prst="rect">
            <a:avLst/>
          </a:prstGeom>
          <a:ln>
            <a:noFill/>
          </a:ln>
          <a:effectLst>
            <a:softEdge rad="112500"/>
          </a:effectLst>
        </p:spPr>
      </p:pic>
      <p:pic>
        <p:nvPicPr>
          <p:cNvPr id="34" name="Picture 33">
            <a:extLst>
              <a:ext uri="{FF2B5EF4-FFF2-40B4-BE49-F238E27FC236}">
                <a16:creationId xmlns:a16="http://schemas.microsoft.com/office/drawing/2014/main" id="{057542E2-CD43-17B8-DABD-C80F3D96511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849788" y="1144047"/>
            <a:ext cx="1684194" cy="456083"/>
          </a:xfrm>
          <a:prstGeom prst="rect">
            <a:avLst/>
          </a:prstGeom>
          <a:ln>
            <a:noFill/>
          </a:ln>
          <a:effectLst>
            <a:softEdge rad="112500"/>
          </a:effectLst>
        </p:spPr>
      </p:pic>
      <p:pic>
        <p:nvPicPr>
          <p:cNvPr id="35" name="Picture 34">
            <a:extLst>
              <a:ext uri="{FF2B5EF4-FFF2-40B4-BE49-F238E27FC236}">
                <a16:creationId xmlns:a16="http://schemas.microsoft.com/office/drawing/2014/main" id="{6FFA4ECF-C2C9-7D29-301E-722EED7DFC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4373615" y="686113"/>
            <a:ext cx="1684194" cy="456083"/>
          </a:xfrm>
          <a:prstGeom prst="rect">
            <a:avLst/>
          </a:prstGeom>
          <a:ln>
            <a:noFill/>
          </a:ln>
          <a:effectLst>
            <a:softEdge rad="112500"/>
          </a:effectLst>
        </p:spPr>
      </p:pic>
      <p:pic>
        <p:nvPicPr>
          <p:cNvPr id="36" name="Picture 35">
            <a:extLst>
              <a:ext uri="{FF2B5EF4-FFF2-40B4-BE49-F238E27FC236}">
                <a16:creationId xmlns:a16="http://schemas.microsoft.com/office/drawing/2014/main" id="{CC282AC7-3CCA-DA8E-B3CC-3AD8C12F88D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4517935" y="875314"/>
            <a:ext cx="1684194" cy="456083"/>
          </a:xfrm>
          <a:prstGeom prst="rect">
            <a:avLst/>
          </a:prstGeom>
          <a:ln>
            <a:noFill/>
          </a:ln>
          <a:effectLst>
            <a:softEdge rad="112500"/>
          </a:effectLst>
        </p:spPr>
      </p:pic>
      <p:pic>
        <p:nvPicPr>
          <p:cNvPr id="37" name="Picture 36">
            <a:extLst>
              <a:ext uri="{FF2B5EF4-FFF2-40B4-BE49-F238E27FC236}">
                <a16:creationId xmlns:a16="http://schemas.microsoft.com/office/drawing/2014/main" id="{E98D7939-DAC7-46F4-D44E-FC54B4E9A05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4651123" y="1084706"/>
            <a:ext cx="1684194" cy="456083"/>
          </a:xfrm>
          <a:prstGeom prst="rect">
            <a:avLst/>
          </a:prstGeom>
          <a:ln>
            <a:noFill/>
          </a:ln>
          <a:effectLst>
            <a:softEdge rad="112500"/>
          </a:effectLst>
        </p:spPr>
      </p:pic>
      <p:pic>
        <p:nvPicPr>
          <p:cNvPr id="38" name="Picture 37">
            <a:extLst>
              <a:ext uri="{FF2B5EF4-FFF2-40B4-BE49-F238E27FC236}">
                <a16:creationId xmlns:a16="http://schemas.microsoft.com/office/drawing/2014/main" id="{772635AE-60FC-C545-D34D-CA556AA3B4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224317" y="596582"/>
            <a:ext cx="1684194" cy="456083"/>
          </a:xfrm>
          <a:prstGeom prst="rect">
            <a:avLst/>
          </a:prstGeom>
          <a:ln>
            <a:noFill/>
          </a:ln>
          <a:effectLst>
            <a:softEdge rad="112500"/>
          </a:effectLst>
        </p:spPr>
      </p:pic>
      <p:pic>
        <p:nvPicPr>
          <p:cNvPr id="39" name="Picture 38">
            <a:extLst>
              <a:ext uri="{FF2B5EF4-FFF2-40B4-BE49-F238E27FC236}">
                <a16:creationId xmlns:a16="http://schemas.microsoft.com/office/drawing/2014/main" id="{8A2C2A12-B7AD-4F1D-B697-71B2B339B2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339103" y="846699"/>
            <a:ext cx="1684194" cy="456083"/>
          </a:xfrm>
          <a:prstGeom prst="rect">
            <a:avLst/>
          </a:prstGeom>
          <a:ln>
            <a:noFill/>
          </a:ln>
          <a:effectLst>
            <a:softEdge rad="112500"/>
          </a:effectLst>
        </p:spPr>
      </p:pic>
      <p:pic>
        <p:nvPicPr>
          <p:cNvPr id="40" name="Picture 39">
            <a:extLst>
              <a:ext uri="{FF2B5EF4-FFF2-40B4-BE49-F238E27FC236}">
                <a16:creationId xmlns:a16="http://schemas.microsoft.com/office/drawing/2014/main" id="{3D45112F-D94C-31CA-E580-42BF2B729A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432470" y="1055815"/>
            <a:ext cx="1684194" cy="456083"/>
          </a:xfrm>
          <a:prstGeom prst="rect">
            <a:avLst/>
          </a:prstGeom>
          <a:ln>
            <a:noFill/>
          </a:ln>
          <a:effectLst>
            <a:softEdge rad="112500"/>
          </a:effectLst>
        </p:spPr>
      </p:pic>
      <p:pic>
        <p:nvPicPr>
          <p:cNvPr id="41" name="Picture 40">
            <a:extLst>
              <a:ext uri="{FF2B5EF4-FFF2-40B4-BE49-F238E27FC236}">
                <a16:creationId xmlns:a16="http://schemas.microsoft.com/office/drawing/2014/main" id="{303C3C66-CFEB-544E-F816-98ECA558A1E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9956297" y="597881"/>
            <a:ext cx="1684194" cy="456083"/>
          </a:xfrm>
          <a:prstGeom prst="rect">
            <a:avLst/>
          </a:prstGeom>
          <a:ln>
            <a:noFill/>
          </a:ln>
          <a:effectLst>
            <a:softEdge rad="112500"/>
          </a:effectLst>
        </p:spPr>
      </p:pic>
      <p:pic>
        <p:nvPicPr>
          <p:cNvPr id="42" name="Picture 41">
            <a:extLst>
              <a:ext uri="{FF2B5EF4-FFF2-40B4-BE49-F238E27FC236}">
                <a16:creationId xmlns:a16="http://schemas.microsoft.com/office/drawing/2014/main" id="{479E9B2D-C3F3-5C83-17E6-3D376786564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10100617" y="787082"/>
            <a:ext cx="1684194" cy="456083"/>
          </a:xfrm>
          <a:prstGeom prst="rect">
            <a:avLst/>
          </a:prstGeom>
          <a:ln>
            <a:noFill/>
          </a:ln>
          <a:effectLst>
            <a:softEdge rad="112500"/>
          </a:effectLst>
        </p:spPr>
      </p:pic>
      <p:pic>
        <p:nvPicPr>
          <p:cNvPr id="43" name="Picture 42">
            <a:extLst>
              <a:ext uri="{FF2B5EF4-FFF2-40B4-BE49-F238E27FC236}">
                <a16:creationId xmlns:a16="http://schemas.microsoft.com/office/drawing/2014/main" id="{CF1297C5-0677-54EE-1FB6-DCBFC959740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10233805" y="996474"/>
            <a:ext cx="1684194" cy="456083"/>
          </a:xfrm>
          <a:prstGeom prst="rect">
            <a:avLst/>
          </a:prstGeom>
          <a:ln>
            <a:noFill/>
          </a:ln>
          <a:effectLst>
            <a:softEdge rad="112500"/>
          </a:effectLst>
        </p:spPr>
      </p:pic>
      <p:sp>
        <p:nvSpPr>
          <p:cNvPr id="51" name="Freeform 5">
            <a:extLst>
              <a:ext uri="{FF2B5EF4-FFF2-40B4-BE49-F238E27FC236}">
                <a16:creationId xmlns:a16="http://schemas.microsoft.com/office/drawing/2014/main" id="{31F8E226-E219-2107-B10D-66E414F87A2F}"/>
              </a:ext>
            </a:extLst>
          </p:cNvPr>
          <p:cNvSpPr/>
          <p:nvPr/>
        </p:nvSpPr>
        <p:spPr>
          <a:xfrm rot="16397107">
            <a:off x="5571818" y="2421584"/>
            <a:ext cx="500115" cy="1952934"/>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solidFill>
            <a:srgbClr val="FFC000"/>
          </a:solidFill>
          <a:ln cap="flat" cmpd="sng">
            <a:prstDash val="solid"/>
          </a:ln>
          <a:effectLst>
            <a:glow rad="101600">
              <a:schemeClr val="bg2">
                <a:alpha val="60000"/>
              </a:schemeClr>
            </a:glow>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2" name="Arrow: Down 51">
            <a:extLst>
              <a:ext uri="{FF2B5EF4-FFF2-40B4-BE49-F238E27FC236}">
                <a16:creationId xmlns:a16="http://schemas.microsoft.com/office/drawing/2014/main" id="{9631BC7B-D7A7-4BA4-2684-28D5F144FBCB}"/>
              </a:ext>
            </a:extLst>
          </p:cNvPr>
          <p:cNvSpPr/>
          <p:nvPr/>
        </p:nvSpPr>
        <p:spPr>
          <a:xfrm rot="5400000">
            <a:off x="4491632" y="3120036"/>
            <a:ext cx="834001" cy="545930"/>
          </a:xfrm>
          <a:prstGeom prst="downArrow">
            <a:avLst/>
          </a:prstGeom>
          <a:solidFill>
            <a:schemeClr val="bg2"/>
          </a:solidFill>
          <a:effectLst>
            <a:glow rad="101600">
              <a:schemeClr val="bg2">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
            <a:extLst>
              <a:ext uri="{FF2B5EF4-FFF2-40B4-BE49-F238E27FC236}">
                <a16:creationId xmlns:a16="http://schemas.microsoft.com/office/drawing/2014/main" id="{706B4A5B-2463-6E11-CF81-29B1F245FF59}"/>
              </a:ext>
            </a:extLst>
          </p:cNvPr>
          <p:cNvSpPr/>
          <p:nvPr/>
        </p:nvSpPr>
        <p:spPr>
          <a:xfrm rot="16397107" flipV="1">
            <a:off x="5658914" y="3143866"/>
            <a:ext cx="500115" cy="1798110"/>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solidFill>
            <a:srgbClr val="FFC000"/>
          </a:solidFill>
          <a:ln cap="flat" cmpd="sng">
            <a:prstDash val="solid"/>
          </a:ln>
          <a:effectLst>
            <a:glow rad="101600">
              <a:schemeClr val="bg2">
                <a:alpha val="60000"/>
              </a:schemeClr>
            </a:glow>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4" name="Arrow: Down 53">
            <a:extLst>
              <a:ext uri="{FF2B5EF4-FFF2-40B4-BE49-F238E27FC236}">
                <a16:creationId xmlns:a16="http://schemas.microsoft.com/office/drawing/2014/main" id="{BC23E1A2-E817-D75D-3A3F-651C7C0F8414}"/>
              </a:ext>
            </a:extLst>
          </p:cNvPr>
          <p:cNvSpPr/>
          <p:nvPr/>
        </p:nvSpPr>
        <p:spPr>
          <a:xfrm rot="16200000">
            <a:off x="6374569" y="3835657"/>
            <a:ext cx="834001" cy="545930"/>
          </a:xfrm>
          <a:prstGeom prst="downArrow">
            <a:avLst/>
          </a:prstGeom>
          <a:solidFill>
            <a:schemeClr val="bg2"/>
          </a:solidFill>
          <a:effectLst>
            <a:glow rad="101600">
              <a:schemeClr val="bg2">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4">
            <a:extLst>
              <a:ext uri="{FF2B5EF4-FFF2-40B4-BE49-F238E27FC236}">
                <a16:creationId xmlns:a16="http://schemas.microsoft.com/office/drawing/2014/main" id="{0155B1DE-24AD-177C-EF9C-70116F8D17A6}"/>
              </a:ext>
            </a:extLst>
          </p:cNvPr>
          <p:cNvSpPr txBox="1"/>
          <p:nvPr/>
        </p:nvSpPr>
        <p:spPr>
          <a:xfrm>
            <a:off x="464020" y="1585049"/>
            <a:ext cx="10058400" cy="523220"/>
          </a:xfrm>
          <a:prstGeom prst="rect">
            <a:avLst/>
          </a:prstGeom>
          <a:noFill/>
        </p:spPr>
        <p:txBody>
          <a:bodyPr vert="horz" wrap="square" lIns="91440" tIns="45720" rIns="91440" bIns="45720" rtlCol="0" anchor="t">
            <a:spAutoFit/>
          </a:bodyPr>
          <a:lstStyle/>
          <a:p>
            <a:pPr>
              <a:defRPr/>
            </a:pPr>
            <a:r>
              <a:rPr lang="es-ES" sz="2800" b="1" dirty="0"/>
              <a:t>Sin </a:t>
            </a:r>
            <a:r>
              <a:rPr lang="es-ES" sz="2800" b="1" dirty="0">
                <a:solidFill>
                  <a:srgbClr val="FF0000"/>
                </a:solidFill>
              </a:rPr>
              <a:t>experiencia</a:t>
            </a:r>
            <a:r>
              <a:rPr lang="es-ES" sz="2800" b="1" dirty="0"/>
              <a:t> solo que crean que merecemos algo </a:t>
            </a:r>
            <a:r>
              <a:rPr lang="es-ES" sz="2800" b="1" dirty="0">
                <a:solidFill>
                  <a:srgbClr val="FF0000"/>
                </a:solidFill>
              </a:rPr>
              <a:t>mejor</a:t>
            </a:r>
            <a:endParaRPr lang="en-US" sz="2800" b="1" dirty="0">
              <a:solidFill>
                <a:srgbClr val="FF0000"/>
              </a:solidFill>
            </a:endParaRPr>
          </a:p>
        </p:txBody>
      </p:sp>
      <p:sp>
        <p:nvSpPr>
          <p:cNvPr id="56" name="Freeform 2">
            <a:extLst>
              <a:ext uri="{FF2B5EF4-FFF2-40B4-BE49-F238E27FC236}">
                <a16:creationId xmlns:a16="http://schemas.microsoft.com/office/drawing/2014/main" id="{F04479B4-3650-D02C-537B-C044462EBB85}"/>
              </a:ext>
            </a:extLst>
          </p:cNvPr>
          <p:cNvSpPr/>
          <p:nvPr/>
        </p:nvSpPr>
        <p:spPr>
          <a:xfrm rot="16200000">
            <a:off x="8598867" y="1464124"/>
            <a:ext cx="64229" cy="1155761"/>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7" name="Freeform 2">
            <a:extLst>
              <a:ext uri="{FF2B5EF4-FFF2-40B4-BE49-F238E27FC236}">
                <a16:creationId xmlns:a16="http://schemas.microsoft.com/office/drawing/2014/main" id="{EA39EF00-7A28-D93F-2B1B-F4FFB32C2AB6}"/>
              </a:ext>
            </a:extLst>
          </p:cNvPr>
          <p:cNvSpPr/>
          <p:nvPr/>
        </p:nvSpPr>
        <p:spPr>
          <a:xfrm rot="16200000">
            <a:off x="1904206" y="1096286"/>
            <a:ext cx="64228" cy="1891439"/>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4"/>
                                        </p:tgtEl>
                                      </p:cBhvr>
                                    </p:animEffect>
                                    <p:set>
                                      <p:cBhvr>
                                        <p:cTn id="7" dur="1" fill="hold">
                                          <p:stCondLst>
                                            <p:cond delay="0"/>
                                          </p:stCondLst>
                                        </p:cTn>
                                        <p:tgtEl>
                                          <p:spTgt spid="4"/>
                                        </p:tgtEl>
                                        <p:attrNameLst>
                                          <p:attrName>style.visibility</p:attrName>
                                        </p:attrNameLst>
                                      </p:cBhvr>
                                      <p:to>
                                        <p:strVal val="visible"/>
                                      </p:to>
                                    </p:set>
                                  </p:childTnLst>
                                </p:cTn>
                              </p:par>
                              <p:par>
                                <p:cTn id="8" presetID="2" presetClass="entr" presetSubtype="9" decel="62000" fill="hold" grpId="0" nodeType="withEffect">
                                  <p:stCondLst>
                                    <p:cond delay="0"/>
                                  </p:stCondLst>
                                  <p:childTnLst>
                                    <p:anim calcmode="lin" valueType="num">
                                      <p:cBhvr additive="base">
                                        <p:cTn id="9" dur="1000" fill="hold"/>
                                        <p:tgtEl>
                                          <p:spTgt spid="21"/>
                                        </p:tgtEl>
                                        <p:attrNameLst>
                                          <p:attrName>ppt_x</p:attrName>
                                        </p:attrNameLst>
                                      </p:cBhvr>
                                      <p:tavLst>
                                        <p:tav tm="0">
                                          <p:val>
                                            <p:strVal val="0-#ppt_w/2"/>
                                          </p:val>
                                        </p:tav>
                                        <p:tav tm="100000">
                                          <p:val>
                                            <p:strVal val="#ppt_x"/>
                                          </p:val>
                                        </p:tav>
                                      </p:tavLst>
                                    </p:anim>
                                    <p:anim calcmode="lin" valueType="num">
                                      <p:cBhvr additive="base">
                                        <p:cTn id="10" dur="1000" fill="hold"/>
                                        <p:tgtEl>
                                          <p:spTgt spid="21"/>
                                        </p:tgtEl>
                                        <p:attrNameLst>
                                          <p:attrName>ppt_y</p:attrName>
                                        </p:attrNameLst>
                                      </p:cBhvr>
                                      <p:tavLst>
                                        <p:tav tm="0">
                                          <p:val>
                                            <p:strVal val="0-#ppt_h/2"/>
                                          </p:val>
                                        </p:tav>
                                        <p:tav tm="100000">
                                          <p:val>
                                            <p:strVal val="#ppt_y"/>
                                          </p:val>
                                        </p:tav>
                                      </p:tavLst>
                                    </p:anim>
                                    <p:set>
                                      <p:cBhvr>
                                        <p:cTn id="11" dur="1" fill="hold">
                                          <p:stCondLst>
                                            <p:cond delay="0"/>
                                          </p:stCondLst>
                                        </p:cTn>
                                        <p:tgtEl>
                                          <p:spTgt spid="21"/>
                                        </p:tgtEl>
                                        <p:attrNameLst>
                                          <p:attrName>style.visibility</p:attrName>
                                        </p:attrNameLst>
                                      </p:cBhvr>
                                      <p:to>
                                        <p:strVal val="visible"/>
                                      </p:to>
                                    </p:set>
                                  </p:childTnLst>
                                </p:cTn>
                              </p:par>
                              <p:par>
                                <p:cTn id="12" presetID="2" presetClass="entr" presetSubtype="6" decel="62000" fill="hold" grpId="0" nodeType="withEffect">
                                  <p:stCondLst>
                                    <p:cond delay="0"/>
                                  </p:stCondLst>
                                  <p:childTnLst>
                                    <p:anim calcmode="lin" valueType="num">
                                      <p:cBhvr additive="base">
                                        <p:cTn id="13" dur="1000" fill="hold"/>
                                        <p:tgtEl>
                                          <p:spTgt spid="23"/>
                                        </p:tgtEl>
                                        <p:attrNameLst>
                                          <p:attrName>ppt_x</p:attrName>
                                        </p:attrNameLst>
                                      </p:cBhvr>
                                      <p:tavLst>
                                        <p:tav tm="0">
                                          <p:val>
                                            <p:strVal val="1+#ppt_w/2"/>
                                          </p:val>
                                        </p:tav>
                                        <p:tav tm="100000">
                                          <p:val>
                                            <p:strVal val="#ppt_x"/>
                                          </p:val>
                                        </p:tav>
                                      </p:tavLst>
                                    </p:anim>
                                    <p:anim calcmode="lin" valueType="num">
                                      <p:cBhvr additive="base">
                                        <p:cTn id="14" dur="1000" fill="hold"/>
                                        <p:tgtEl>
                                          <p:spTgt spid="23"/>
                                        </p:tgtEl>
                                        <p:attrNameLst>
                                          <p:attrName>ppt_y</p:attrName>
                                        </p:attrNameLst>
                                      </p:cBhvr>
                                      <p:tavLst>
                                        <p:tav tm="0">
                                          <p:val>
                                            <p:strVal val="1+#ppt_h/2"/>
                                          </p:val>
                                        </p:tav>
                                        <p:tav tm="100000">
                                          <p:val>
                                            <p:strVal val="#ppt_y"/>
                                          </p:val>
                                        </p:tav>
                                      </p:tavLst>
                                    </p:anim>
                                    <p:set>
                                      <p:cBhvr>
                                        <p:cTn id="15" dur="1" fill="hold">
                                          <p:stCondLst>
                                            <p:cond delay="0"/>
                                          </p:stCondLst>
                                        </p:cTn>
                                        <p:tgtEl>
                                          <p:spTgt spid="23"/>
                                        </p:tgtEl>
                                        <p:attrNameLst>
                                          <p:attrName>style.visibility</p:attrName>
                                        </p:attrNameLst>
                                      </p:cBhvr>
                                      <p:to>
                                        <p:strVal val="visible"/>
                                      </p:to>
                                    </p:set>
                                  </p:childTnLst>
                                </p:cTn>
                              </p:par>
                              <p:par>
                                <p:cTn id="16" presetID="2" presetClass="entr" presetSubtype="9" decel="62000" fill="hold" grpId="0" nodeType="withEffect">
                                  <p:stCondLst>
                                    <p:cond delay="0"/>
                                  </p:stCondLst>
                                  <p:childTnLst>
                                    <p:anim calcmode="lin" valueType="num">
                                      <p:cBhvr additive="base">
                                        <p:cTn id="17" dur="1000" fill="hold"/>
                                        <p:tgtEl>
                                          <p:spTgt spid="25"/>
                                        </p:tgtEl>
                                        <p:attrNameLst>
                                          <p:attrName>ppt_x</p:attrName>
                                        </p:attrNameLst>
                                      </p:cBhvr>
                                      <p:tavLst>
                                        <p:tav tm="0">
                                          <p:val>
                                            <p:strVal val="0-#ppt_w/2"/>
                                          </p:val>
                                        </p:tav>
                                        <p:tav tm="100000">
                                          <p:val>
                                            <p:strVal val="#ppt_x"/>
                                          </p:val>
                                        </p:tav>
                                      </p:tavLst>
                                    </p:anim>
                                    <p:anim calcmode="lin" valueType="num">
                                      <p:cBhvr additive="base">
                                        <p:cTn id="18" dur="1000" fill="hold"/>
                                        <p:tgtEl>
                                          <p:spTgt spid="25"/>
                                        </p:tgtEl>
                                        <p:attrNameLst>
                                          <p:attrName>ppt_y</p:attrName>
                                        </p:attrNameLst>
                                      </p:cBhvr>
                                      <p:tavLst>
                                        <p:tav tm="0">
                                          <p:val>
                                            <p:strVal val="0-#ppt_h/2"/>
                                          </p:val>
                                        </p:tav>
                                        <p:tav tm="100000">
                                          <p:val>
                                            <p:strVal val="#ppt_y"/>
                                          </p:val>
                                        </p:tav>
                                      </p:tavLst>
                                    </p:anim>
                                    <p:set>
                                      <p:cBhvr>
                                        <p:cTn id="19" dur="1" fill="hold">
                                          <p:stCondLst>
                                            <p:cond delay="0"/>
                                          </p:stCondLst>
                                        </p:cTn>
                                        <p:tgtEl>
                                          <p:spTgt spid="25"/>
                                        </p:tgtEl>
                                        <p:attrNameLst>
                                          <p:attrName>style.visibility</p:attrName>
                                        </p:attrNameLst>
                                      </p:cBhvr>
                                      <p:to>
                                        <p:strVal val="visible"/>
                                      </p:to>
                                    </p:set>
                                  </p:childTnLst>
                                </p:cTn>
                              </p:par>
                              <p:par>
                                <p:cTn id="20" presetID="2" presetClass="entr" presetSubtype="6" decel="62000" fill="hold" grpId="0" nodeType="withEffect">
                                  <p:stCondLst>
                                    <p:cond delay="0"/>
                                  </p:stCondLst>
                                  <p:childTnLst>
                                    <p:anim calcmode="lin" valueType="num">
                                      <p:cBhvr additive="base">
                                        <p:cTn id="21" dur="1000" fill="hold"/>
                                        <p:tgtEl>
                                          <p:spTgt spid="26"/>
                                        </p:tgtEl>
                                        <p:attrNameLst>
                                          <p:attrName>ppt_x</p:attrName>
                                        </p:attrNameLst>
                                      </p:cBhvr>
                                      <p:tavLst>
                                        <p:tav tm="0">
                                          <p:val>
                                            <p:strVal val="1+#ppt_w/2"/>
                                          </p:val>
                                        </p:tav>
                                        <p:tav tm="100000">
                                          <p:val>
                                            <p:strVal val="#ppt_x"/>
                                          </p:val>
                                        </p:tav>
                                      </p:tavLst>
                                    </p:anim>
                                    <p:anim calcmode="lin" valueType="num">
                                      <p:cBhvr additive="base">
                                        <p:cTn id="22" dur="1000" fill="hold"/>
                                        <p:tgtEl>
                                          <p:spTgt spid="26"/>
                                        </p:tgtEl>
                                        <p:attrNameLst>
                                          <p:attrName>ppt_y</p:attrName>
                                        </p:attrNameLst>
                                      </p:cBhvr>
                                      <p:tavLst>
                                        <p:tav tm="0">
                                          <p:val>
                                            <p:strVal val="1+#ppt_h/2"/>
                                          </p:val>
                                        </p:tav>
                                        <p:tav tm="100000">
                                          <p:val>
                                            <p:strVal val="#ppt_y"/>
                                          </p:val>
                                        </p:tav>
                                      </p:tavLst>
                                    </p:anim>
                                    <p:set>
                                      <p:cBhvr>
                                        <p:cTn id="23" dur="1" fill="hold">
                                          <p:stCondLst>
                                            <p:cond delay="0"/>
                                          </p:stCondLst>
                                        </p:cTn>
                                        <p:tgtEl>
                                          <p:spTgt spid="26"/>
                                        </p:tgtEl>
                                        <p:attrNameLst>
                                          <p:attrName>style.visibility</p:attrName>
                                        </p:attrNameLst>
                                      </p:cBhvr>
                                      <p:to>
                                        <p:strVal val="visible"/>
                                      </p:to>
                                    </p:set>
                                  </p:childTnLst>
                                </p:cTn>
                              </p:par>
                              <p:par>
                                <p:cTn id="24" presetID="2" presetClass="entr" presetSubtype="6" decel="62000" fill="hold" grpId="0" nodeType="withEffect">
                                  <p:stCondLst>
                                    <p:cond delay="0"/>
                                  </p:stCondLst>
                                  <p:childTnLst>
                                    <p:anim calcmode="lin" valueType="num">
                                      <p:cBhvr additive="base">
                                        <p:cTn id="25" dur="1000" fill="hold"/>
                                        <p:tgtEl>
                                          <p:spTgt spid="51"/>
                                        </p:tgtEl>
                                        <p:attrNameLst>
                                          <p:attrName>ppt_x</p:attrName>
                                        </p:attrNameLst>
                                      </p:cBhvr>
                                      <p:tavLst>
                                        <p:tav tm="0">
                                          <p:val>
                                            <p:strVal val="1+#ppt_w/2"/>
                                          </p:val>
                                        </p:tav>
                                        <p:tav tm="100000">
                                          <p:val>
                                            <p:strVal val="#ppt_x"/>
                                          </p:val>
                                        </p:tav>
                                      </p:tavLst>
                                    </p:anim>
                                    <p:anim calcmode="lin" valueType="num">
                                      <p:cBhvr additive="base">
                                        <p:cTn id="26" dur="1000" fill="hold"/>
                                        <p:tgtEl>
                                          <p:spTgt spid="51"/>
                                        </p:tgtEl>
                                        <p:attrNameLst>
                                          <p:attrName>ppt_y</p:attrName>
                                        </p:attrNameLst>
                                      </p:cBhvr>
                                      <p:tavLst>
                                        <p:tav tm="0">
                                          <p:val>
                                            <p:strVal val="1+#ppt_h/2"/>
                                          </p:val>
                                        </p:tav>
                                        <p:tav tm="100000">
                                          <p:val>
                                            <p:strVal val="#ppt_y"/>
                                          </p:val>
                                        </p:tav>
                                      </p:tavLst>
                                    </p:anim>
                                    <p:set>
                                      <p:cBhvr>
                                        <p:cTn id="27" dur="1" fill="hold">
                                          <p:stCondLst>
                                            <p:cond delay="0"/>
                                          </p:stCondLst>
                                        </p:cTn>
                                        <p:tgtEl>
                                          <p:spTgt spid="51"/>
                                        </p:tgtEl>
                                        <p:attrNameLst>
                                          <p:attrName>style.visibility</p:attrName>
                                        </p:attrNameLst>
                                      </p:cBhvr>
                                      <p:to>
                                        <p:strVal val="visible"/>
                                      </p:to>
                                    </p:set>
                                  </p:childTnLst>
                                </p:cTn>
                              </p:par>
                              <p:par>
                                <p:cTn id="28" presetID="2" presetClass="entr" presetSubtype="6" decel="62000" fill="hold" grpId="0" nodeType="withEffect">
                                  <p:stCondLst>
                                    <p:cond delay="0"/>
                                  </p:stCondLst>
                                  <p:childTnLst>
                                    <p:anim calcmode="lin" valueType="num">
                                      <p:cBhvr additive="base">
                                        <p:cTn id="29" dur="1000" fill="hold"/>
                                        <p:tgtEl>
                                          <p:spTgt spid="53"/>
                                        </p:tgtEl>
                                        <p:attrNameLst>
                                          <p:attrName>ppt_x</p:attrName>
                                        </p:attrNameLst>
                                      </p:cBhvr>
                                      <p:tavLst>
                                        <p:tav tm="0">
                                          <p:val>
                                            <p:strVal val="1+#ppt_w/2"/>
                                          </p:val>
                                        </p:tav>
                                        <p:tav tm="100000">
                                          <p:val>
                                            <p:strVal val="#ppt_x"/>
                                          </p:val>
                                        </p:tav>
                                      </p:tavLst>
                                    </p:anim>
                                    <p:anim calcmode="lin" valueType="num">
                                      <p:cBhvr additive="base">
                                        <p:cTn id="30" dur="1000" fill="hold"/>
                                        <p:tgtEl>
                                          <p:spTgt spid="53"/>
                                        </p:tgtEl>
                                        <p:attrNameLst>
                                          <p:attrName>ppt_y</p:attrName>
                                        </p:attrNameLst>
                                      </p:cBhvr>
                                      <p:tavLst>
                                        <p:tav tm="0">
                                          <p:val>
                                            <p:strVal val="1+#ppt_h/2"/>
                                          </p:val>
                                        </p:tav>
                                        <p:tav tm="100000">
                                          <p:val>
                                            <p:strVal val="#ppt_y"/>
                                          </p:val>
                                        </p:tav>
                                      </p:tavLst>
                                    </p:anim>
                                    <p:set>
                                      <p:cBhvr>
                                        <p:cTn id="31" dur="1" fill="hold">
                                          <p:stCondLst>
                                            <p:cond delay="0"/>
                                          </p:stCondLst>
                                        </p:cTn>
                                        <p:tgtEl>
                                          <p:spTgt spid="53"/>
                                        </p:tgtEl>
                                        <p:attrNameLst>
                                          <p:attrName>style.visibility</p:attrName>
                                        </p:attrNameLst>
                                      </p:cBhvr>
                                      <p:to>
                                        <p:strVal val="visible"/>
                                      </p:to>
                                    </p:set>
                                  </p:childTnLst>
                                </p:cTn>
                              </p:par>
                            </p:childTnLst>
                          </p:cTn>
                        </p:par>
                        <p:par>
                          <p:cTn id="32" fill="hold">
                            <p:stCondLst>
                              <p:cond delay="1000"/>
                            </p:stCondLst>
                            <p:childTnLst>
                              <p:par>
                                <p:cTn id="33" presetID="9" presetClass="entr" presetSubtype="0" fill="hold" grpId="0" nodeType="afterEffect">
                                  <p:stCondLst>
                                    <p:cond delay="0"/>
                                  </p:stCondLst>
                                  <p:childTnLst>
                                    <p:animEffect transition="in" filter="dissolve">
                                      <p:cBhvr>
                                        <p:cTn id="34" dur="500"/>
                                        <p:tgtEl>
                                          <p:spTgt spid="55"/>
                                        </p:tgtEl>
                                      </p:cBhvr>
                                    </p:animEffect>
                                    <p:set>
                                      <p:cBhvr>
                                        <p:cTn id="3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23" grpId="0" animBg="1"/>
      <p:bldP spid="25" grpId="0" animBg="1"/>
      <p:bldP spid="26" grpId="0" animBg="1"/>
      <p:bldP spid="51" grpId="0" animBg="1"/>
      <p:bldP spid="53" grpId="0" animBg="1"/>
      <p:bldP spid="5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2C5A2D8-8196-26FB-F5BC-7DA188B9D5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AF7915-8174-B4B5-F61B-28AF6AE5CA4A}"/>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484C6DC6-4691-CC30-42C1-653CE870E9B8}"/>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577E0B77-370E-67FE-4814-A53AF09015AB}"/>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4A7CD478-A640-AC98-FCD9-32E5BA589C54}"/>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859524AB-9A6F-5C89-44E2-5541221AB441}"/>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76D82922-1B99-75B8-8DC7-4F2AF94900E3}"/>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BE9A3C0E-6CC3-A77F-A2A6-B1DD6508271C}"/>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D7D4C80B-DED6-B3C0-BA77-07CE0148D807}"/>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6AC73AD2-104E-3FBC-10E3-19E71C0D260D}"/>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C6F120BA-F90E-7901-5192-45F7861DAAE7}"/>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339E5B24-5511-06CD-D2F8-B3C7E7A38636}"/>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D5B49120-FAC2-BF8C-6E75-52B59F8F760C}"/>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26477F97-AE4B-6F14-A488-0CACC6691538}"/>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2" name="Picture 11">
            <a:extLst>
              <a:ext uri="{FF2B5EF4-FFF2-40B4-BE49-F238E27FC236}">
                <a16:creationId xmlns:a16="http://schemas.microsoft.com/office/drawing/2014/main" id="{248721EB-E026-8EA9-0992-003E2E2086E8}"/>
              </a:ext>
            </a:extLst>
          </p:cNvPr>
          <p:cNvPicPr>
            <a:picLocks noChangeAspect="1"/>
          </p:cNvPicPr>
          <p:nvPr/>
        </p:nvPicPr>
        <p:blipFill>
          <a:blip r:embed="rId2"/>
          <a:stretch>
            <a:fillRect/>
          </a:stretch>
        </p:blipFill>
        <p:spPr>
          <a:xfrm>
            <a:off x="2380820" y="1472497"/>
            <a:ext cx="7530700" cy="4574203"/>
          </a:xfrm>
          <a:prstGeom prst="rect">
            <a:avLst/>
          </a:prstGeom>
        </p:spPr>
      </p:pic>
    </p:spTree>
    <p:extLst>
      <p:ext uri="{BB962C8B-B14F-4D97-AF65-F5344CB8AC3E}">
        <p14:creationId xmlns:p14="http://schemas.microsoft.com/office/powerpoint/2010/main" val="39719262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6DD9ECD-FA59-E5E0-717F-F57AD9901F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399B37-C4E0-880C-DB9F-1879A4E725F6}"/>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6339938B-BC18-3A3C-2B0A-1E14B1C05542}"/>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1F1D5633-9CFE-8457-1930-696DDF4F9995}"/>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635D479A-A72F-6754-22F0-1DC410BF6D1E}"/>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6465667F-C087-5ECD-9902-B047922A9548}"/>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04283729-CAF3-7014-0C70-F3CC78A5BD59}"/>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ED9BCCC1-89B6-193F-74C0-B3376E9F1507}"/>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5DE7A91C-7628-A07F-BECB-7983AED17FDC}"/>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344B5903-869F-67FE-013A-FF2DA87D40FD}"/>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0D2EFAAE-C550-7A25-F004-31F1667C804A}"/>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5ADEAB11-08BF-AC31-09D7-DC617E298F0B}"/>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662D3F76-3F93-A21A-6A1D-FD5F98522BBD}"/>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797779A8-4079-E2C9-4045-A745E9EEF1CD}"/>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4" name="Picture 13">
            <a:extLst>
              <a:ext uri="{FF2B5EF4-FFF2-40B4-BE49-F238E27FC236}">
                <a16:creationId xmlns:a16="http://schemas.microsoft.com/office/drawing/2014/main" id="{8CD59519-1EF6-F2E8-3F7E-3232DC62C535}"/>
              </a:ext>
            </a:extLst>
          </p:cNvPr>
          <p:cNvPicPr>
            <a:picLocks noChangeAspect="1"/>
          </p:cNvPicPr>
          <p:nvPr/>
        </p:nvPicPr>
        <p:blipFill>
          <a:blip r:embed="rId2"/>
          <a:stretch>
            <a:fillRect/>
          </a:stretch>
        </p:blipFill>
        <p:spPr>
          <a:xfrm>
            <a:off x="2086278" y="1295400"/>
            <a:ext cx="8019444" cy="4927155"/>
          </a:xfrm>
          <a:prstGeom prst="rect">
            <a:avLst/>
          </a:prstGeom>
        </p:spPr>
      </p:pic>
    </p:spTree>
    <p:extLst>
      <p:ext uri="{BB962C8B-B14F-4D97-AF65-F5344CB8AC3E}">
        <p14:creationId xmlns:p14="http://schemas.microsoft.com/office/powerpoint/2010/main" val="26962933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E33142D-FA16-F98C-96F4-548731BC96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2D844D-48F7-EE6C-69FA-1AF92CC20216}"/>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57B7B8A6-9AE7-0D8B-62FA-B06C87A5DF32}"/>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ACEF1E91-5B38-C678-B1BE-3E17BEA38825}"/>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81BD3B45-DEED-B1D0-AB30-6A5C35126239}"/>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49C6E3C2-9E85-7D4E-E396-8D6CE5B312ED}"/>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19D2092D-8F93-640A-A137-B0708BF491F2}"/>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460D036F-4CB7-574C-B38D-35A202249183}"/>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BA06C695-8F44-4E6F-9106-099AE9B7DCA3}"/>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4E3C81C0-6A1D-A701-CE27-D0ADB2823150}"/>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8C9D6FDC-6985-05B0-9FB7-7C3C7A69DEAB}"/>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9EDE88A9-0645-46BB-870E-81390D4C5FF1}"/>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2CA1BCD3-DD5F-E2B2-B242-C7B64528FD94}"/>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156DED24-4501-796C-46DA-D32AC8056E5E}"/>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2" name="Picture 11">
            <a:extLst>
              <a:ext uri="{FF2B5EF4-FFF2-40B4-BE49-F238E27FC236}">
                <a16:creationId xmlns:a16="http://schemas.microsoft.com/office/drawing/2014/main" id="{574D7E61-A4E3-3C91-748F-72D157BDC857}"/>
              </a:ext>
            </a:extLst>
          </p:cNvPr>
          <p:cNvPicPr>
            <a:picLocks noChangeAspect="1"/>
          </p:cNvPicPr>
          <p:nvPr/>
        </p:nvPicPr>
        <p:blipFill>
          <a:blip r:embed="rId2"/>
          <a:stretch>
            <a:fillRect/>
          </a:stretch>
        </p:blipFill>
        <p:spPr>
          <a:xfrm>
            <a:off x="2057400" y="1295400"/>
            <a:ext cx="7799939" cy="4884428"/>
          </a:xfrm>
          <a:prstGeom prst="rect">
            <a:avLst/>
          </a:prstGeom>
        </p:spPr>
      </p:pic>
    </p:spTree>
    <p:extLst>
      <p:ext uri="{BB962C8B-B14F-4D97-AF65-F5344CB8AC3E}">
        <p14:creationId xmlns:p14="http://schemas.microsoft.com/office/powerpoint/2010/main" val="26306478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1F22553-6D73-B043-55FD-EA0CBD4756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0A0ED1-37B3-0C54-3FCF-38369C0E73E5}"/>
              </a:ext>
            </a:extLst>
          </p:cNvPr>
          <p:cNvSpPr/>
          <p:nvPr/>
        </p:nvSpPr>
        <p:spPr>
          <a:xfrm>
            <a:off x="555495" y="240548"/>
            <a:ext cx="3706545" cy="3863490"/>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B1A9D17C-1352-73FE-34DE-497CBC0988E5}"/>
              </a:ext>
            </a:extLst>
          </p:cNvPr>
          <p:cNvSpPr/>
          <p:nvPr/>
        </p:nvSpPr>
        <p:spPr>
          <a:xfrm rot="20625691">
            <a:off x="8896294" y="-21248"/>
            <a:ext cx="3114933" cy="240388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677E1ECD-BF8A-79FD-2B54-25F9247CFA93}"/>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TextBox 5">
            <a:extLst>
              <a:ext uri="{FF2B5EF4-FFF2-40B4-BE49-F238E27FC236}">
                <a16:creationId xmlns:a16="http://schemas.microsoft.com/office/drawing/2014/main" id="{F9EAA871-2B7A-8CAD-4788-9653953B431E}"/>
              </a:ext>
            </a:extLst>
          </p:cNvPr>
          <p:cNvSpPr txBox="1"/>
          <p:nvPr/>
        </p:nvSpPr>
        <p:spPr>
          <a:xfrm>
            <a:off x="6404626" y="512301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03</a:t>
            </a:r>
            <a:endParaRPr lang="en-US" sz="1100"/>
          </a:p>
        </p:txBody>
      </p:sp>
      <p:sp>
        <p:nvSpPr>
          <p:cNvPr id="6" name="AutoShape 6">
            <a:extLst>
              <a:ext uri="{FF2B5EF4-FFF2-40B4-BE49-F238E27FC236}">
                <a16:creationId xmlns:a16="http://schemas.microsoft.com/office/drawing/2014/main" id="{2DDFD951-1C55-D64D-6853-AE6419D807DF}"/>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0497DC49-2FAB-AC33-2C3B-C234E5C72685}"/>
              </a:ext>
            </a:extLst>
          </p:cNvPr>
          <p:cNvSpPr txBox="1"/>
          <p:nvPr/>
        </p:nvSpPr>
        <p:spPr>
          <a:xfrm flipH="1">
            <a:off x="5247376" y="3556616"/>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cxnSp>
        <p:nvCxnSpPr>
          <p:cNvPr id="8" name="Connector 8">
            <a:extLst>
              <a:ext uri="{FF2B5EF4-FFF2-40B4-BE49-F238E27FC236}">
                <a16:creationId xmlns:a16="http://schemas.microsoft.com/office/drawing/2014/main" id="{EEE470B3-E9F7-2FC0-97F0-944FA6EF3460}"/>
              </a:ext>
            </a:extLst>
          </p:cNvPr>
          <p:cNvCxnSpPr/>
          <p:nvPr/>
        </p:nvCxnSpPr>
        <p:spPr>
          <a:xfrm flipH="1">
            <a:off x="6096000" y="3448050"/>
            <a:ext cx="0" cy="1365780"/>
          </a:xfrm>
          <a:prstGeom prst="line">
            <a:avLst/>
          </a:prstGeom>
          <a:ln w="25400" cap="flat" cmpd="sng">
            <a:solidFill>
              <a:schemeClr val="accent1"/>
            </a:solidFill>
            <a:prstDash val="solid"/>
            <a:headEnd type="oval"/>
          </a:ln>
        </p:spPr>
      </p:cxnSp>
      <p:sp>
        <p:nvSpPr>
          <p:cNvPr id="9" name="AutoShape 9">
            <a:extLst>
              <a:ext uri="{FF2B5EF4-FFF2-40B4-BE49-F238E27FC236}">
                <a16:creationId xmlns:a16="http://schemas.microsoft.com/office/drawing/2014/main" id="{C1A7FF26-8C6E-DBF5-A28D-6966F007D0C2}"/>
              </a:ext>
            </a:extLst>
          </p:cNvPr>
          <p:cNvSpPr/>
          <p:nvPr/>
        </p:nvSpPr>
        <p:spPr>
          <a:xfrm>
            <a:off x="6674628" y="1474143"/>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0">
            <a:extLst>
              <a:ext uri="{FF2B5EF4-FFF2-40B4-BE49-F238E27FC236}">
                <a16:creationId xmlns:a16="http://schemas.microsoft.com/office/drawing/2014/main" id="{1543330B-EAE0-ACAD-ECB9-8E34E8B1AF33}"/>
              </a:ext>
            </a:extLst>
          </p:cNvPr>
          <p:cNvSpPr txBox="1"/>
          <p:nvPr/>
        </p:nvSpPr>
        <p:spPr>
          <a:xfrm>
            <a:off x="6404626" y="1848180"/>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a:solidFill>
                  <a:srgbClr val="FFFFFF"/>
                </a:solidFill>
                <a:latin typeface="Agency FB"/>
                <a:ea typeface="Agency FB"/>
              </a:rPr>
              <a:t>01</a:t>
            </a:r>
            <a:endParaRPr lang="en-US" sz="1100"/>
          </a:p>
        </p:txBody>
      </p:sp>
      <p:cxnSp>
        <p:nvCxnSpPr>
          <p:cNvPr id="11" name="Connector 11">
            <a:extLst>
              <a:ext uri="{FF2B5EF4-FFF2-40B4-BE49-F238E27FC236}">
                <a16:creationId xmlns:a16="http://schemas.microsoft.com/office/drawing/2014/main" id="{BC541F8A-9645-E5E9-1F7B-272DC4662201}"/>
              </a:ext>
            </a:extLst>
          </p:cNvPr>
          <p:cNvCxnSpPr/>
          <p:nvPr/>
        </p:nvCxnSpPr>
        <p:spPr>
          <a:xfrm>
            <a:off x="6096000" y="1616911"/>
            <a:ext cx="0" cy="1812089"/>
          </a:xfrm>
          <a:prstGeom prst="line">
            <a:avLst/>
          </a:prstGeom>
          <a:ln w="25400" cap="flat" cmpd="sng">
            <a:solidFill>
              <a:schemeClr val="accent1"/>
            </a:solidFill>
            <a:prstDash val="solid"/>
            <a:headEnd type="oval"/>
          </a:ln>
        </p:spPr>
      </p:cxnSp>
      <p:sp>
        <p:nvSpPr>
          <p:cNvPr id="13" name="AutoShape 13">
            <a:extLst>
              <a:ext uri="{FF2B5EF4-FFF2-40B4-BE49-F238E27FC236}">
                <a16:creationId xmlns:a16="http://schemas.microsoft.com/office/drawing/2014/main" id="{62AC5180-05DB-3D97-9F41-2524F5EB87B8}"/>
              </a:ext>
            </a:extLst>
          </p:cNvPr>
          <p:cNvSpPr/>
          <p:nvPr/>
        </p:nvSpPr>
        <p:spPr>
          <a:xfrm>
            <a:off x="855406" y="3538457"/>
            <a:ext cx="4239411" cy="338554"/>
          </a:xfrm>
          <a:prstGeom prst="rect">
            <a:avLst/>
          </a:prstGeom>
          <a:noFill/>
        </p:spPr>
        <p:txBody>
          <a:bodyPr vert="horz" wrap="square" lIns="91440" tIns="45720" rIns="91440" bIns="45720" anchor="t">
            <a:spAutoFit/>
          </a:bodyPr>
          <a:lstStyle/>
          <a:p>
            <a:pPr marL="0" algn="r"/>
            <a:r>
              <a:rPr lang="en-US" sz="1600" b="1" i="0" u="none" spc="300" baseline="0">
                <a:solidFill>
                  <a:srgbClr val="000000">
                    <a:lumMod val="75000"/>
                    <a:lumOff val="25000"/>
                  </a:srgbClr>
                </a:solidFill>
                <a:latin typeface="微软雅黑"/>
                <a:ea typeface="微软雅黑"/>
              </a:rPr>
              <a:t>Falta de Conciencia</a:t>
            </a:r>
          </a:p>
        </p:txBody>
      </p:sp>
      <p:sp>
        <p:nvSpPr>
          <p:cNvPr id="17" name="AutoShape 17">
            <a:extLst>
              <a:ext uri="{FF2B5EF4-FFF2-40B4-BE49-F238E27FC236}">
                <a16:creationId xmlns:a16="http://schemas.microsoft.com/office/drawing/2014/main" id="{DD645BE0-97CE-B28D-2B95-320C154D6FB6}"/>
              </a:ext>
            </a:extLst>
          </p:cNvPr>
          <p:cNvSpPr/>
          <p:nvPr/>
        </p:nvSpPr>
        <p:spPr>
          <a:xfrm>
            <a:off x="7214628" y="5152514"/>
            <a:ext cx="4239411" cy="338554"/>
          </a:xfrm>
          <a:prstGeom prst="rect">
            <a:avLst/>
          </a:prstGeom>
          <a:noFill/>
        </p:spPr>
        <p:txBody>
          <a:bodyPr vert="horz" wrap="square" lIns="91440" tIns="45720" rIns="91440" bIns="45720" anchor="t">
            <a:spAutoFit/>
          </a:bodyPr>
          <a:lstStyle/>
          <a:p>
            <a:pPr marL="0" algn="l"/>
            <a:r>
              <a:rPr lang="en-US" sz="1600" b="1" i="0" u="none" spc="300" baseline="0">
                <a:solidFill>
                  <a:srgbClr val="000000">
                    <a:lumMod val="75000"/>
                    <a:lumOff val="25000"/>
                  </a:srgbClr>
                </a:solidFill>
                <a:latin typeface="微软雅黑"/>
                <a:ea typeface="微软雅黑"/>
              </a:rPr>
              <a:t>Costos Iniciales</a:t>
            </a:r>
          </a:p>
        </p:txBody>
      </p:sp>
      <p:cxnSp>
        <p:nvCxnSpPr>
          <p:cNvPr id="19" name="Connector 19">
            <a:extLst>
              <a:ext uri="{FF2B5EF4-FFF2-40B4-BE49-F238E27FC236}">
                <a16:creationId xmlns:a16="http://schemas.microsoft.com/office/drawing/2014/main" id="{10E12341-D2A1-3DDB-F01C-7C82EDD6141A}"/>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4" name="Picture 13" descr="A group of different types of supplements&#10;&#10;AI-generated content may be incorrect.">
            <a:extLst>
              <a:ext uri="{FF2B5EF4-FFF2-40B4-BE49-F238E27FC236}">
                <a16:creationId xmlns:a16="http://schemas.microsoft.com/office/drawing/2014/main" id="{7E532161-6049-8629-0797-8F2AD2211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358" y="1121998"/>
            <a:ext cx="7783664" cy="483291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5" name="TextBox 18">
            <a:extLst>
              <a:ext uri="{FF2B5EF4-FFF2-40B4-BE49-F238E27FC236}">
                <a16:creationId xmlns:a16="http://schemas.microsoft.com/office/drawing/2014/main" id="{72F57BFD-4CDC-C971-9847-A493BE1540CB}"/>
              </a:ext>
            </a:extLst>
          </p:cNvPr>
          <p:cNvSpPr txBox="1"/>
          <p:nvPr/>
        </p:nvSpPr>
        <p:spPr>
          <a:xfrm>
            <a:off x="3733800" y="385125"/>
            <a:ext cx="5170813" cy="584775"/>
          </a:xfrm>
          <a:prstGeom prst="rect">
            <a:avLst/>
          </a:prstGeom>
          <a:noFill/>
        </p:spPr>
        <p:txBody>
          <a:bodyPr vert="horz" wrap="square" lIns="91440" tIns="45720" rIns="91440" bIns="45720" rtlCol="0" anchor="t">
            <a:spAutoFit/>
          </a:bodyPr>
          <a:lstStyle/>
          <a:p>
            <a:pPr>
              <a:defRPr/>
            </a:pPr>
            <a:r>
              <a:rPr lang="en-US" sz="3200" b="1" dirty="0">
                <a:solidFill>
                  <a:srgbClr val="000000">
                    <a:lumMod val="85000"/>
                    <a:lumOff val="15000"/>
                  </a:srgbClr>
                </a:solidFill>
                <a:latin typeface="微软雅黑"/>
                <a:ea typeface="微软雅黑"/>
              </a:rPr>
              <a:t> </a:t>
            </a:r>
            <a:r>
              <a:rPr lang="es-ES" sz="2400" dirty="0">
                <a:solidFill>
                  <a:schemeClr val="bg2">
                    <a:lumMod val="50000"/>
                  </a:schemeClr>
                </a:solidFill>
              </a:rPr>
              <a:t>Productos esenciales para tu día a día</a:t>
            </a:r>
            <a:r>
              <a:rPr lang="es-ES" sz="1100" dirty="0"/>
              <a:t>.</a:t>
            </a:r>
            <a:endParaRPr lang="en-US" sz="1100" dirty="0"/>
          </a:p>
        </p:txBody>
      </p:sp>
    </p:spTree>
    <p:extLst>
      <p:ext uri="{BB962C8B-B14F-4D97-AF65-F5344CB8AC3E}">
        <p14:creationId xmlns:p14="http://schemas.microsoft.com/office/powerpoint/2010/main" val="1256369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3"/>
                                        </p:tgtEl>
                                        <p:attrNameLst>
                                          <p:attrName>ppt_y</p:attrName>
                                        </p:attrNameLst>
                                      </p:cBhvr>
                                      <p:tavLst>
                                        <p:tav tm="0">
                                          <p:val>
                                            <p:strVal val="#ppt_y-#ppt_h*1.125000"/>
                                          </p:val>
                                        </p:tav>
                                        <p:tav tm="100000">
                                          <p:val>
                                            <p:strVal val="#ppt_y"/>
                                          </p:val>
                                        </p:tav>
                                      </p:tavLst>
                                    </p:anim>
                                    <p:animEffect transition="in" filter="wipe(down)">
                                      <p:cBhvr>
                                        <p:cTn id="7" dur="350"/>
                                        <p:tgtEl>
                                          <p:spTgt spid="13"/>
                                        </p:tgtEl>
                                      </p:cBhvr>
                                    </p:animEffect>
                                    <p:set>
                                      <p:cBhvr>
                                        <p:cTn id="8" dur="1" fill="hold">
                                          <p:stCondLst>
                                            <p:cond delay="0"/>
                                          </p:stCondLst>
                                        </p:cTn>
                                        <p:tgtEl>
                                          <p:spTgt spid="13"/>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17"/>
                                        </p:tgtEl>
                                        <p:attrNameLst>
                                          <p:attrName>ppt_y</p:attrName>
                                        </p:attrNameLst>
                                      </p:cBhvr>
                                      <p:tavLst>
                                        <p:tav tm="0">
                                          <p:val>
                                            <p:strVal val="#ppt_y-#ppt_h*1.125000"/>
                                          </p:val>
                                        </p:tav>
                                        <p:tav tm="100000">
                                          <p:val>
                                            <p:strVal val="#ppt_y"/>
                                          </p:val>
                                        </p:tav>
                                      </p:tavLst>
                                    </p:anim>
                                    <p:animEffect transition="in" filter="wipe(down)">
                                      <p:cBhvr>
                                        <p:cTn id="12" dur="350"/>
                                        <p:tgtEl>
                                          <p:spTgt spid="17"/>
                                        </p:tgtEl>
                                      </p:cBhvr>
                                    </p:animEffec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700"/>
                            </p:stCondLst>
                            <p:childTnLst>
                              <p:par>
                                <p:cTn id="15" presetID="9" presetClass="entr" presetSubtype="0" fill="hold" grpId="0" nodeType="afterEffect">
                                  <p:stCondLst>
                                    <p:cond delay="0"/>
                                  </p:stCondLst>
                                  <p:childTnLst>
                                    <p:animEffect transition="in" filter="dissolve">
                                      <p:cBhvr>
                                        <p:cTn id="16" dur="500"/>
                                        <p:tgtEl>
                                          <p:spTgt spid="15"/>
                                        </p:tgtEl>
                                      </p:cBhvr>
                                    </p:animEffec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1985B42-A2E1-05CE-F04D-3CBBBFBF96ED}"/>
            </a:ext>
          </a:extLst>
        </p:cNvPr>
        <p:cNvGrpSpPr/>
        <p:nvPr/>
      </p:nvGrpSpPr>
      <p:grpSpPr>
        <a:xfrm>
          <a:off x="0" y="0"/>
          <a:ext cx="0" cy="0"/>
          <a:chOff x="0" y="0"/>
          <a:chExt cx="0" cy="0"/>
        </a:xfrm>
      </p:grpSpPr>
      <p:pic>
        <p:nvPicPr>
          <p:cNvPr id="18" name="Picture 17" descr="A beach chairs and umbrella on an island with palm trees&#10;&#10;Description automatically generated">
            <a:extLst>
              <a:ext uri="{FF2B5EF4-FFF2-40B4-BE49-F238E27FC236}">
                <a16:creationId xmlns:a16="http://schemas.microsoft.com/office/drawing/2014/main" id="{19DD06EB-5493-ADCB-2006-A4889B805C9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3877283" y="1302540"/>
            <a:ext cx="7714641" cy="4545809"/>
          </a:xfrm>
          <a:prstGeom prst="rect">
            <a:avLst/>
          </a:prstGeom>
        </p:spPr>
      </p:pic>
      <p:sp>
        <p:nvSpPr>
          <p:cNvPr id="3" name="TextBox 3">
            <a:extLst>
              <a:ext uri="{FF2B5EF4-FFF2-40B4-BE49-F238E27FC236}">
                <a16:creationId xmlns:a16="http://schemas.microsoft.com/office/drawing/2014/main" id="{25F825CC-A446-FC5D-EB84-E8654018740E}"/>
              </a:ext>
            </a:extLst>
          </p:cNvPr>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4" name="Freeform 4">
            <a:extLst>
              <a:ext uri="{FF2B5EF4-FFF2-40B4-BE49-F238E27FC236}">
                <a16:creationId xmlns:a16="http://schemas.microsoft.com/office/drawing/2014/main" id="{CFCEE529-90DC-D846-A29D-79DE70DDACB0}"/>
              </a:ext>
            </a:extLst>
          </p:cNvPr>
          <p:cNvSpPr/>
          <p:nvPr/>
        </p:nvSpPr>
        <p:spPr>
          <a:xfrm>
            <a:off x="1367758" y="148589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87A3492F-3FCD-5776-2C0B-CC7B8D88D4A3}"/>
              </a:ext>
            </a:extLst>
          </p:cNvPr>
          <p:cNvSpPr/>
          <p:nvPr/>
        </p:nvSpPr>
        <p:spPr>
          <a:xfrm rot="5400000">
            <a:off x="3804531" y="-912773"/>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35">
            <a:extLst>
              <a:ext uri="{FF2B5EF4-FFF2-40B4-BE49-F238E27FC236}">
                <a16:creationId xmlns:a16="http://schemas.microsoft.com/office/drawing/2014/main" id="{ACEBCE5F-6B9D-25A9-46A8-29A6E9A8D820}"/>
              </a:ext>
            </a:extLst>
          </p:cNvPr>
          <p:cNvSpPr/>
          <p:nvPr/>
        </p:nvSpPr>
        <p:spPr>
          <a:xfrm>
            <a:off x="2171700" y="103778"/>
            <a:ext cx="78486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8 formas </a:t>
            </a:r>
            <a:r>
              <a:rPr lang="en-US" altLang="zh-CN" sz="6600" b="1" dirty="0">
                <a:solidFill>
                  <a:schemeClr val="accent1">
                    <a:lumMod val="75000"/>
                  </a:schemeClr>
                </a:solidFill>
                <a:latin typeface="微软雅黑"/>
                <a:ea typeface="微软雅黑"/>
              </a:rPr>
              <a:t>de </a:t>
            </a:r>
            <a:r>
              <a:rPr lang="en-US" altLang="zh-CN" sz="6600" b="1" dirty="0" err="1">
                <a:solidFill>
                  <a:schemeClr val="tx1">
                    <a:lumMod val="65000"/>
                    <a:lumOff val="35000"/>
                  </a:schemeClr>
                </a:solidFill>
                <a:latin typeface="微软雅黑"/>
                <a:ea typeface="微软雅黑"/>
              </a:rPr>
              <a:t>ganar</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Freeform 4">
            <a:extLst>
              <a:ext uri="{FF2B5EF4-FFF2-40B4-BE49-F238E27FC236}">
                <a16:creationId xmlns:a16="http://schemas.microsoft.com/office/drawing/2014/main" id="{EB55E055-B964-CF0C-3AB1-F40E447212CA}"/>
              </a:ext>
            </a:extLst>
          </p:cNvPr>
          <p:cNvSpPr/>
          <p:nvPr/>
        </p:nvSpPr>
        <p:spPr>
          <a:xfrm>
            <a:off x="4949158" y="146685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2" name="Freeform 5">
            <a:extLst>
              <a:ext uri="{FF2B5EF4-FFF2-40B4-BE49-F238E27FC236}">
                <a16:creationId xmlns:a16="http://schemas.microsoft.com/office/drawing/2014/main" id="{D8536512-E3B8-636F-6CCF-E06566D439E5}"/>
              </a:ext>
            </a:extLst>
          </p:cNvPr>
          <p:cNvSpPr/>
          <p:nvPr/>
        </p:nvSpPr>
        <p:spPr>
          <a:xfrm rot="5400000">
            <a:off x="7833606" y="-1074698"/>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3" name="Freeform 4">
            <a:extLst>
              <a:ext uri="{FF2B5EF4-FFF2-40B4-BE49-F238E27FC236}">
                <a16:creationId xmlns:a16="http://schemas.microsoft.com/office/drawing/2014/main" id="{6FFD4C01-C865-EF11-DF13-4B7109B5FADE}"/>
              </a:ext>
            </a:extLst>
          </p:cNvPr>
          <p:cNvSpPr/>
          <p:nvPr/>
        </p:nvSpPr>
        <p:spPr>
          <a:xfrm>
            <a:off x="1520158" y="585787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4" name="Freeform 5">
            <a:extLst>
              <a:ext uri="{FF2B5EF4-FFF2-40B4-BE49-F238E27FC236}">
                <a16:creationId xmlns:a16="http://schemas.microsoft.com/office/drawing/2014/main" id="{4EA918FF-D851-C8E6-1CB8-7641EADBB85E}"/>
              </a:ext>
            </a:extLst>
          </p:cNvPr>
          <p:cNvSpPr/>
          <p:nvPr/>
        </p:nvSpPr>
        <p:spPr>
          <a:xfrm rot="5400000">
            <a:off x="3956931" y="34592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5" name="Freeform 4">
            <a:extLst>
              <a:ext uri="{FF2B5EF4-FFF2-40B4-BE49-F238E27FC236}">
                <a16:creationId xmlns:a16="http://schemas.microsoft.com/office/drawing/2014/main" id="{AE4BDA74-F4F1-3611-200B-9F1292FA6A6F}"/>
              </a:ext>
            </a:extLst>
          </p:cNvPr>
          <p:cNvSpPr/>
          <p:nvPr/>
        </p:nvSpPr>
        <p:spPr>
          <a:xfrm>
            <a:off x="5101558" y="583882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D5975F70-52D7-C401-40F5-C667A7BCA5B8}"/>
              </a:ext>
            </a:extLst>
          </p:cNvPr>
          <p:cNvSpPr/>
          <p:nvPr/>
        </p:nvSpPr>
        <p:spPr>
          <a:xfrm rot="5400000">
            <a:off x="7986006" y="32972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7" name="Picture 16" descr="A green sports car on a black background&#10;&#10;Description automatically generated">
            <a:extLst>
              <a:ext uri="{FF2B5EF4-FFF2-40B4-BE49-F238E27FC236}">
                <a16:creationId xmlns:a16="http://schemas.microsoft.com/office/drawing/2014/main" id="{EC8F450C-57CF-E4E2-8487-F9CE0FBCB95C}"/>
              </a:ext>
            </a:extLst>
          </p:cNvPr>
          <p:cNvPicPr>
            <a:picLocks noChangeAspect="1"/>
          </p:cNvPicPr>
          <p:nvPr/>
        </p:nvPicPr>
        <p:blipFill>
          <a:blip r:embed="rId4"/>
          <a:stretch>
            <a:fillRect/>
          </a:stretch>
        </p:blipFill>
        <p:spPr>
          <a:xfrm>
            <a:off x="583149" y="1817191"/>
            <a:ext cx="6303426" cy="4352539"/>
          </a:xfrm>
          <a:prstGeom prst="rect">
            <a:avLst/>
          </a:prstGeom>
        </p:spPr>
      </p:pic>
      <p:sp>
        <p:nvSpPr>
          <p:cNvPr id="2" name="Freeform 5">
            <a:extLst>
              <a:ext uri="{FF2B5EF4-FFF2-40B4-BE49-F238E27FC236}">
                <a16:creationId xmlns:a16="http://schemas.microsoft.com/office/drawing/2014/main" id="{87BC33C2-9672-6590-B634-1AD38DEE018E}"/>
              </a:ext>
            </a:extLst>
          </p:cNvPr>
          <p:cNvSpPr/>
          <p:nvPr/>
        </p:nvSpPr>
        <p:spPr>
          <a:xfrm rot="20625691">
            <a:off x="8148483" y="2192099"/>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7" name="Freeform 7">
            <a:extLst>
              <a:ext uri="{FF2B5EF4-FFF2-40B4-BE49-F238E27FC236}">
                <a16:creationId xmlns:a16="http://schemas.microsoft.com/office/drawing/2014/main" id="{F25BF384-8664-EB92-C26D-8BB539573B9D}"/>
              </a:ext>
            </a:extLst>
          </p:cNvPr>
          <p:cNvSpPr/>
          <p:nvPr/>
        </p:nvSpPr>
        <p:spPr>
          <a:xfrm rot="21078393">
            <a:off x="8298301" y="2177937"/>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73C1C67B-B1D2-551D-37AB-A77D54ACC247}"/>
              </a:ext>
            </a:extLst>
          </p:cNvPr>
          <p:cNvSpPr/>
          <p:nvPr/>
        </p:nvSpPr>
        <p:spPr>
          <a:xfrm rot="20625691">
            <a:off x="8413814" y="2460910"/>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9" name="Freeform 7">
            <a:extLst>
              <a:ext uri="{FF2B5EF4-FFF2-40B4-BE49-F238E27FC236}">
                <a16:creationId xmlns:a16="http://schemas.microsoft.com/office/drawing/2014/main" id="{7AE420A1-E1AC-C17F-D37A-BD13EC846A79}"/>
              </a:ext>
            </a:extLst>
          </p:cNvPr>
          <p:cNvSpPr/>
          <p:nvPr/>
        </p:nvSpPr>
        <p:spPr>
          <a:xfrm rot="9594628">
            <a:off x="8262378" y="2282539"/>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8934583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4"/>
                                        </p:tgtEl>
                                        <p:attrNameLst>
                                          <p:attrName>ppt_x</p:attrName>
                                        </p:attrNameLst>
                                      </p:cBhvr>
                                      <p:tavLst>
                                        <p:tav tm="0">
                                          <p:val>
                                            <p:strVal val="0-#ppt_w/2"/>
                                          </p:val>
                                        </p:tav>
                                        <p:tav tm="100000">
                                          <p:val>
                                            <p:strVal val="#ppt_x"/>
                                          </p:val>
                                        </p:tav>
                                      </p:tavLst>
                                    </p:anim>
                                    <p:anim calcmode="lin" valueType="num">
                                      <p:cBhvr additive="base">
                                        <p:cTn id="7" dur="1000" fill="hold"/>
                                        <p:tgtEl>
                                          <p:spTgt spid="4"/>
                                        </p:tgtEl>
                                        <p:attrNameLst>
                                          <p:attrName>ppt_y</p:attrName>
                                        </p:attrNameLst>
                                      </p:cBhvr>
                                      <p:tavLst>
                                        <p:tav tm="0">
                                          <p:val>
                                            <p:strVal val="0-#ppt_h/2"/>
                                          </p:val>
                                        </p:tav>
                                        <p:tav tm="100000">
                                          <p:val>
                                            <p:strVal val="#ppt_y"/>
                                          </p:val>
                                        </p:tav>
                                      </p:tavLst>
                                    </p:anim>
                                    <p:set>
                                      <p:cBhvr>
                                        <p:cTn id="8" dur="1" fill="hold">
                                          <p:stCondLst>
                                            <p:cond delay="0"/>
                                          </p:stCondLst>
                                        </p:cTn>
                                        <p:tgtEl>
                                          <p:spTgt spid="4"/>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5"/>
                                        </p:tgtEl>
                                        <p:attrNameLst>
                                          <p:attrName>ppt_x</p:attrName>
                                        </p:attrNameLst>
                                      </p:cBhvr>
                                      <p:tavLst>
                                        <p:tav tm="0">
                                          <p:val>
                                            <p:strVal val="1+#ppt_w/2"/>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set>
                                      <p:cBhvr>
                                        <p:cTn id="12" dur="1" fill="hold">
                                          <p:stCondLst>
                                            <p:cond delay="0"/>
                                          </p:stCondLst>
                                        </p:cTn>
                                        <p:tgtEl>
                                          <p:spTgt spid="5"/>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11"/>
                                        </p:tgtEl>
                                        <p:attrNameLst>
                                          <p:attrName>ppt_x</p:attrName>
                                        </p:attrNameLst>
                                      </p:cBhvr>
                                      <p:tavLst>
                                        <p:tav tm="0">
                                          <p:val>
                                            <p:strVal val="0-#ppt_w/2"/>
                                          </p:val>
                                        </p:tav>
                                        <p:tav tm="100000">
                                          <p:val>
                                            <p:strVal val="#ppt_x"/>
                                          </p:val>
                                        </p:tav>
                                      </p:tavLst>
                                    </p:anim>
                                    <p:anim calcmode="lin" valueType="num">
                                      <p:cBhvr additive="base">
                                        <p:cTn id="15" dur="1000" fill="hold"/>
                                        <p:tgtEl>
                                          <p:spTgt spid="11"/>
                                        </p:tgtEl>
                                        <p:attrNameLst>
                                          <p:attrName>ppt_y</p:attrName>
                                        </p:attrNameLst>
                                      </p:cBhvr>
                                      <p:tavLst>
                                        <p:tav tm="0">
                                          <p:val>
                                            <p:strVal val="0-#ppt_h/2"/>
                                          </p:val>
                                        </p:tav>
                                        <p:tav tm="100000">
                                          <p:val>
                                            <p:strVal val="#ppt_y"/>
                                          </p:val>
                                        </p:tav>
                                      </p:tavLst>
                                    </p:anim>
                                    <p:set>
                                      <p:cBhvr>
                                        <p:cTn id="16" dur="1" fill="hold">
                                          <p:stCondLst>
                                            <p:cond delay="0"/>
                                          </p:stCondLst>
                                        </p:cTn>
                                        <p:tgtEl>
                                          <p:spTgt spid="11"/>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12"/>
                                        </p:tgtEl>
                                        <p:attrNameLst>
                                          <p:attrName>ppt_x</p:attrName>
                                        </p:attrNameLst>
                                      </p:cBhvr>
                                      <p:tavLst>
                                        <p:tav tm="0">
                                          <p:val>
                                            <p:strVal val="1+#ppt_w/2"/>
                                          </p:val>
                                        </p:tav>
                                        <p:tav tm="100000">
                                          <p:val>
                                            <p:strVal val="#ppt_x"/>
                                          </p:val>
                                        </p:tav>
                                      </p:tavLst>
                                    </p:anim>
                                    <p:anim calcmode="lin" valueType="num">
                                      <p:cBhvr additive="base">
                                        <p:cTn id="19" dur="1000" fill="hold"/>
                                        <p:tgtEl>
                                          <p:spTgt spid="12"/>
                                        </p:tgtEl>
                                        <p:attrNameLst>
                                          <p:attrName>ppt_y</p:attrName>
                                        </p:attrNameLst>
                                      </p:cBhvr>
                                      <p:tavLst>
                                        <p:tav tm="0">
                                          <p:val>
                                            <p:strVal val="1+#ppt_h/2"/>
                                          </p:val>
                                        </p:tav>
                                        <p:tav tm="100000">
                                          <p:val>
                                            <p:strVal val="#ppt_y"/>
                                          </p:val>
                                        </p:tav>
                                      </p:tavLst>
                                    </p:anim>
                                    <p:set>
                                      <p:cBhvr>
                                        <p:cTn id="20" dur="1" fill="hold">
                                          <p:stCondLst>
                                            <p:cond delay="0"/>
                                          </p:stCondLst>
                                        </p:cTn>
                                        <p:tgtEl>
                                          <p:spTgt spid="12"/>
                                        </p:tgtEl>
                                        <p:attrNameLst>
                                          <p:attrName>style.visibility</p:attrName>
                                        </p:attrNameLst>
                                      </p:cBhvr>
                                      <p:to>
                                        <p:strVal val="visible"/>
                                      </p:to>
                                    </p:set>
                                  </p:childTnLst>
                                </p:cTn>
                              </p:par>
                              <p:par>
                                <p:cTn id="21" presetID="2" presetClass="entr" presetSubtype="9" decel="62000" fill="hold" grpId="0" nodeType="withEffect">
                                  <p:stCondLst>
                                    <p:cond delay="0"/>
                                  </p:stCondLst>
                                  <p:childTnLst>
                                    <p:anim calcmode="lin" valueType="num">
                                      <p:cBhvr additive="base">
                                        <p:cTn id="22" dur="1000" fill="hold"/>
                                        <p:tgtEl>
                                          <p:spTgt spid="13"/>
                                        </p:tgtEl>
                                        <p:attrNameLst>
                                          <p:attrName>ppt_x</p:attrName>
                                        </p:attrNameLst>
                                      </p:cBhvr>
                                      <p:tavLst>
                                        <p:tav tm="0">
                                          <p:val>
                                            <p:strVal val="0-#ppt_w/2"/>
                                          </p:val>
                                        </p:tav>
                                        <p:tav tm="100000">
                                          <p:val>
                                            <p:strVal val="#ppt_x"/>
                                          </p:val>
                                        </p:tav>
                                      </p:tavLst>
                                    </p:anim>
                                    <p:anim calcmode="lin" valueType="num">
                                      <p:cBhvr additive="base">
                                        <p:cTn id="23" dur="1000" fill="hold"/>
                                        <p:tgtEl>
                                          <p:spTgt spid="13"/>
                                        </p:tgtEl>
                                        <p:attrNameLst>
                                          <p:attrName>ppt_y</p:attrName>
                                        </p:attrNameLst>
                                      </p:cBhvr>
                                      <p:tavLst>
                                        <p:tav tm="0">
                                          <p:val>
                                            <p:strVal val="0-#ppt_h/2"/>
                                          </p:val>
                                        </p:tav>
                                        <p:tav tm="100000">
                                          <p:val>
                                            <p:strVal val="#ppt_y"/>
                                          </p:val>
                                        </p:tav>
                                      </p:tavLst>
                                    </p:anim>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6" decel="62000" fill="hold" grpId="0" nodeType="withEffect">
                                  <p:stCondLst>
                                    <p:cond delay="0"/>
                                  </p:stCondLst>
                                  <p:childTnLst>
                                    <p:anim calcmode="lin" valueType="num">
                                      <p:cBhvr additive="base">
                                        <p:cTn id="26" dur="1000" fill="hold"/>
                                        <p:tgtEl>
                                          <p:spTgt spid="14"/>
                                        </p:tgtEl>
                                        <p:attrNameLst>
                                          <p:attrName>ppt_x</p:attrName>
                                        </p:attrNameLst>
                                      </p:cBhvr>
                                      <p:tavLst>
                                        <p:tav tm="0">
                                          <p:val>
                                            <p:strVal val="1+#ppt_w/2"/>
                                          </p:val>
                                        </p:tav>
                                        <p:tav tm="100000">
                                          <p:val>
                                            <p:strVal val="#ppt_x"/>
                                          </p:val>
                                        </p:tav>
                                      </p:tavLst>
                                    </p:anim>
                                    <p:anim calcmode="lin" valueType="num">
                                      <p:cBhvr additive="base">
                                        <p:cTn id="27" dur="1000" fill="hold"/>
                                        <p:tgtEl>
                                          <p:spTgt spid="14"/>
                                        </p:tgtEl>
                                        <p:attrNameLst>
                                          <p:attrName>ppt_y</p:attrName>
                                        </p:attrNameLst>
                                      </p:cBhvr>
                                      <p:tavLst>
                                        <p:tav tm="0">
                                          <p:val>
                                            <p:strVal val="1+#ppt_h/2"/>
                                          </p:val>
                                        </p:tav>
                                        <p:tav tm="100000">
                                          <p:val>
                                            <p:strVal val="#ppt_y"/>
                                          </p:val>
                                        </p:tav>
                                      </p:tavLst>
                                    </p:anim>
                                    <p:set>
                                      <p:cBhvr>
                                        <p:cTn id="28" dur="1" fill="hold">
                                          <p:stCondLst>
                                            <p:cond delay="0"/>
                                          </p:stCondLst>
                                        </p:cTn>
                                        <p:tgtEl>
                                          <p:spTgt spid="14"/>
                                        </p:tgtEl>
                                        <p:attrNameLst>
                                          <p:attrName>style.visibility</p:attrName>
                                        </p:attrNameLst>
                                      </p:cBhvr>
                                      <p:to>
                                        <p:strVal val="visible"/>
                                      </p:to>
                                    </p:set>
                                  </p:childTnLst>
                                </p:cTn>
                              </p:par>
                              <p:par>
                                <p:cTn id="29" presetID="2" presetClass="entr" presetSubtype="9" decel="62000" fill="hold" grpId="0" nodeType="withEffect">
                                  <p:stCondLst>
                                    <p:cond delay="0"/>
                                  </p:stCondLst>
                                  <p:childTnLst>
                                    <p:anim calcmode="lin" valueType="num">
                                      <p:cBhvr additive="base">
                                        <p:cTn id="30" dur="1000" fill="hold"/>
                                        <p:tgtEl>
                                          <p:spTgt spid="15"/>
                                        </p:tgtEl>
                                        <p:attrNameLst>
                                          <p:attrName>ppt_x</p:attrName>
                                        </p:attrNameLst>
                                      </p:cBhvr>
                                      <p:tavLst>
                                        <p:tav tm="0">
                                          <p:val>
                                            <p:strVal val="0-#ppt_w/2"/>
                                          </p:val>
                                        </p:tav>
                                        <p:tav tm="100000">
                                          <p:val>
                                            <p:strVal val="#ppt_x"/>
                                          </p:val>
                                        </p:tav>
                                      </p:tavLst>
                                    </p:anim>
                                    <p:anim calcmode="lin" valueType="num">
                                      <p:cBhvr additive="base">
                                        <p:cTn id="31" dur="1000" fill="hold"/>
                                        <p:tgtEl>
                                          <p:spTgt spid="15"/>
                                        </p:tgtEl>
                                        <p:attrNameLst>
                                          <p:attrName>ppt_y</p:attrName>
                                        </p:attrNameLst>
                                      </p:cBhvr>
                                      <p:tavLst>
                                        <p:tav tm="0">
                                          <p:val>
                                            <p:strVal val="0-#ppt_h/2"/>
                                          </p:val>
                                        </p:tav>
                                        <p:tav tm="100000">
                                          <p:val>
                                            <p:strVal val="#ppt_y"/>
                                          </p:val>
                                        </p:tav>
                                      </p:tavLst>
                                    </p:anim>
                                    <p:set>
                                      <p:cBhvr>
                                        <p:cTn id="32" dur="1" fill="hold">
                                          <p:stCondLst>
                                            <p:cond delay="0"/>
                                          </p:stCondLst>
                                        </p:cTn>
                                        <p:tgtEl>
                                          <p:spTgt spid="15"/>
                                        </p:tgtEl>
                                        <p:attrNameLst>
                                          <p:attrName>style.visibility</p:attrName>
                                        </p:attrNameLst>
                                      </p:cBhvr>
                                      <p:to>
                                        <p:strVal val="visible"/>
                                      </p:to>
                                    </p:set>
                                  </p:childTnLst>
                                </p:cTn>
                              </p:par>
                              <p:par>
                                <p:cTn id="33" presetID="2" presetClass="entr" presetSubtype="6" decel="62000" fill="hold" grpId="0" nodeType="withEffect">
                                  <p:stCondLst>
                                    <p:cond delay="0"/>
                                  </p:stCondLst>
                                  <p:childTnLst>
                                    <p:anim calcmode="lin" valueType="num">
                                      <p:cBhvr additive="base">
                                        <p:cTn id="34" dur="1000" fill="hold"/>
                                        <p:tgtEl>
                                          <p:spTgt spid="16"/>
                                        </p:tgtEl>
                                        <p:attrNameLst>
                                          <p:attrName>ppt_x</p:attrName>
                                        </p:attrNameLst>
                                      </p:cBhvr>
                                      <p:tavLst>
                                        <p:tav tm="0">
                                          <p:val>
                                            <p:strVal val="1+#ppt_w/2"/>
                                          </p:val>
                                        </p:tav>
                                        <p:tav tm="100000">
                                          <p:val>
                                            <p:strVal val="#ppt_x"/>
                                          </p:val>
                                        </p:tav>
                                      </p:tavLst>
                                    </p:anim>
                                    <p:anim calcmode="lin" valueType="num">
                                      <p:cBhvr additive="base">
                                        <p:cTn id="35" dur="1000" fill="hold"/>
                                        <p:tgtEl>
                                          <p:spTgt spid="16"/>
                                        </p:tgtEl>
                                        <p:attrNameLst>
                                          <p:attrName>ppt_y</p:attrName>
                                        </p:attrNameLst>
                                      </p:cBhvr>
                                      <p:tavLst>
                                        <p:tav tm="0">
                                          <p:val>
                                            <p:strVal val="1+#ppt_h/2"/>
                                          </p:val>
                                        </p:tav>
                                        <p:tav tm="100000">
                                          <p:val>
                                            <p:strVal val="#ppt_y"/>
                                          </p:val>
                                        </p:tav>
                                      </p:tavLst>
                                    </p:anim>
                                    <p:set>
                                      <p:cBhvr>
                                        <p:cTn id="36" dur="1" fill="hold">
                                          <p:stCondLst>
                                            <p:cond delay="0"/>
                                          </p:stCondLst>
                                        </p:cTn>
                                        <p:tgtEl>
                                          <p:spTgt spid="16"/>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7"/>
                                        </p:tgtEl>
                                        <p:attrNameLst>
                                          <p:attrName>ppt_x</p:attrName>
                                        </p:attrNameLst>
                                      </p:cBhvr>
                                      <p:tavLst>
                                        <p:tav tm="0">
                                          <p:val>
                                            <p:strVal val="1+#ppt_w/2"/>
                                          </p:val>
                                        </p:tav>
                                        <p:tav tm="100000">
                                          <p:val>
                                            <p:strVal val="#ppt_x"/>
                                          </p:val>
                                        </p:tav>
                                      </p:tavLst>
                                    </p:anim>
                                    <p:anim calcmode="lin" valueType="num">
                                      <p:cBhvr additive="base">
                                        <p:cTn id="39" dur="1000" fill="hold"/>
                                        <p:tgtEl>
                                          <p:spTgt spid="7"/>
                                        </p:tgtEl>
                                        <p:attrNameLst>
                                          <p:attrName>ppt_y</p:attrName>
                                        </p:attrNameLst>
                                      </p:cBhvr>
                                      <p:tavLst>
                                        <p:tav tm="0">
                                          <p:val>
                                            <p:strVal val="0-#ppt_h/2"/>
                                          </p:val>
                                        </p:tav>
                                        <p:tav tm="100000">
                                          <p:val>
                                            <p:strVal val="#ppt_y"/>
                                          </p:val>
                                        </p:tav>
                                      </p:tavLst>
                                    </p:anim>
                                    <p:set>
                                      <p:cBhvr>
                                        <p:cTn id="40" dur="1" fill="hold">
                                          <p:stCondLst>
                                            <p:cond delay="0"/>
                                          </p:stCondLst>
                                        </p:cTn>
                                        <p:tgtEl>
                                          <p:spTgt spid="7"/>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2"/>
                                        </p:tgtEl>
                                        <p:attrNameLst>
                                          <p:attrName>ppt_x</p:attrName>
                                        </p:attrNameLst>
                                      </p:cBhvr>
                                      <p:tavLst>
                                        <p:tav tm="0">
                                          <p:val>
                                            <p:strVal val="0-#ppt_w/2"/>
                                          </p:val>
                                        </p:tav>
                                        <p:tav tm="100000">
                                          <p:val>
                                            <p:strVal val="#ppt_x"/>
                                          </p:val>
                                        </p:tav>
                                      </p:tavLst>
                                    </p:anim>
                                    <p:anim calcmode="lin" valueType="num">
                                      <p:cBhvr additive="base">
                                        <p:cTn id="43" dur="1000" fill="hold"/>
                                        <p:tgtEl>
                                          <p:spTgt spid="2"/>
                                        </p:tgtEl>
                                        <p:attrNameLst>
                                          <p:attrName>ppt_y</p:attrName>
                                        </p:attrNameLst>
                                      </p:cBhvr>
                                      <p:tavLst>
                                        <p:tav tm="0">
                                          <p:val>
                                            <p:strVal val="#ppt_y"/>
                                          </p:val>
                                        </p:tav>
                                        <p:tav tm="100000">
                                          <p:val>
                                            <p:strVal val="#ppt_y"/>
                                          </p:val>
                                        </p:tav>
                                      </p:tavLst>
                                    </p:anim>
                                    <p:set>
                                      <p:cBhvr>
                                        <p:cTn id="44" dur="1" fill="hold">
                                          <p:stCondLst>
                                            <p:cond delay="0"/>
                                          </p:stCondLst>
                                        </p:cTn>
                                        <p:tgtEl>
                                          <p:spTgt spid="2"/>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8"/>
                                        </p:tgtEl>
                                        <p:attrNameLst>
                                          <p:attrName>ppt_x</p:attrName>
                                        </p:attrNameLst>
                                      </p:cBhvr>
                                      <p:tavLst>
                                        <p:tav tm="0">
                                          <p:val>
                                            <p:strVal val="0-#ppt_w/2"/>
                                          </p:val>
                                        </p:tav>
                                        <p:tav tm="100000">
                                          <p:val>
                                            <p:strVal val="#ppt_x"/>
                                          </p:val>
                                        </p:tav>
                                      </p:tavLst>
                                    </p:anim>
                                    <p:anim calcmode="lin" valueType="num">
                                      <p:cBhvr additive="base">
                                        <p:cTn id="47" dur="1000" fill="hold"/>
                                        <p:tgtEl>
                                          <p:spTgt spid="8"/>
                                        </p:tgtEl>
                                        <p:attrNameLst>
                                          <p:attrName>ppt_y</p:attrName>
                                        </p:attrNameLst>
                                      </p:cBhvr>
                                      <p:tavLst>
                                        <p:tav tm="0">
                                          <p:val>
                                            <p:strVal val="#ppt_y"/>
                                          </p:val>
                                        </p:tav>
                                        <p:tav tm="100000">
                                          <p:val>
                                            <p:strVal val="#ppt_y"/>
                                          </p:val>
                                        </p:tav>
                                      </p:tavLst>
                                    </p:anim>
                                    <p:set>
                                      <p:cBhvr>
                                        <p:cTn id="48" dur="1" fill="hold">
                                          <p:stCondLst>
                                            <p:cond delay="0"/>
                                          </p:stCondLst>
                                        </p:cTn>
                                        <p:tgtEl>
                                          <p:spTgt spid="8"/>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9"/>
                                        </p:tgtEl>
                                        <p:attrNameLst>
                                          <p:attrName>ppt_x</p:attrName>
                                        </p:attrNameLst>
                                      </p:cBhvr>
                                      <p:tavLst>
                                        <p:tav tm="0">
                                          <p:val>
                                            <p:strVal val="1+#ppt_w/2"/>
                                          </p:val>
                                        </p:tav>
                                        <p:tav tm="100000">
                                          <p:val>
                                            <p:strVal val="#ppt_x"/>
                                          </p:val>
                                        </p:tav>
                                      </p:tavLst>
                                    </p:anim>
                                    <p:anim calcmode="lin" valueType="num">
                                      <p:cBhvr additive="base">
                                        <p:cTn id="51" dur="1000" fill="hold"/>
                                        <p:tgtEl>
                                          <p:spTgt spid="9"/>
                                        </p:tgtEl>
                                        <p:attrNameLst>
                                          <p:attrName>ppt_y</p:attrName>
                                        </p:attrNameLst>
                                      </p:cBhvr>
                                      <p:tavLst>
                                        <p:tav tm="0">
                                          <p:val>
                                            <p:strVal val="0-#ppt_h/2"/>
                                          </p:val>
                                        </p:tav>
                                        <p:tav tm="100000">
                                          <p:val>
                                            <p:strVal val="#ppt_y"/>
                                          </p:val>
                                        </p:tav>
                                      </p:tavLst>
                                    </p:anim>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5" grpId="0" animBg="1"/>
      <p:bldP spid="16" grpId="0" animBg="1"/>
      <p:bldP spid="2" grpId="0" animBg="1"/>
      <p:bldP spid="7" grpId="0" animBg="1"/>
      <p:bldP spid="8"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1056604-308A-4B2D-B434-0674FF32EC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18BFB4-BA26-FAA7-B42B-7996744B8C32}"/>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61BB5D0F-4546-94CE-B8EE-E563B88CD5E8}"/>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8C2AE7FC-378D-7E4C-0770-7F43C396EE92}"/>
              </a:ext>
            </a:extLst>
          </p:cNvPr>
          <p:cNvSpPr/>
          <p:nvPr/>
        </p:nvSpPr>
        <p:spPr>
          <a:xfrm>
            <a:off x="6674628" y="474898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011F9D3C-D13F-F18C-22A7-D040DBE04FB6}"/>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TextBox 7">
            <a:extLst>
              <a:ext uri="{FF2B5EF4-FFF2-40B4-BE49-F238E27FC236}">
                <a16:creationId xmlns:a16="http://schemas.microsoft.com/office/drawing/2014/main" id="{82DF3EB9-A061-DCD1-5973-469CD681E0C8}"/>
              </a:ext>
            </a:extLst>
          </p:cNvPr>
          <p:cNvSpPr txBox="1"/>
          <p:nvPr/>
        </p:nvSpPr>
        <p:spPr>
          <a:xfrm flipH="1">
            <a:off x="7773693" y="1312048"/>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02</a:t>
            </a:r>
            <a:endParaRPr lang="en-US" sz="1100" dirty="0"/>
          </a:p>
        </p:txBody>
      </p:sp>
      <p:sp>
        <p:nvSpPr>
          <p:cNvPr id="9" name="AutoShape 9">
            <a:extLst>
              <a:ext uri="{FF2B5EF4-FFF2-40B4-BE49-F238E27FC236}">
                <a16:creationId xmlns:a16="http://schemas.microsoft.com/office/drawing/2014/main" id="{765E3B47-E498-10B6-2781-85211BC571D6}"/>
              </a:ext>
            </a:extLst>
          </p:cNvPr>
          <p:cNvSpPr/>
          <p:nvPr/>
        </p:nvSpPr>
        <p:spPr>
          <a:xfrm>
            <a:off x="6750064" y="22556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0" name="TextBox 10">
            <a:extLst>
              <a:ext uri="{FF2B5EF4-FFF2-40B4-BE49-F238E27FC236}">
                <a16:creationId xmlns:a16="http://schemas.microsoft.com/office/drawing/2014/main" id="{982B98D6-27C6-0510-493B-68603508AFF4}"/>
              </a:ext>
            </a:extLst>
          </p:cNvPr>
          <p:cNvSpPr txBox="1"/>
          <p:nvPr/>
        </p:nvSpPr>
        <p:spPr>
          <a:xfrm>
            <a:off x="2013968" y="1150173"/>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01</a:t>
            </a:r>
            <a:endParaRPr lang="en-US" sz="1100" dirty="0"/>
          </a:p>
        </p:txBody>
      </p:sp>
      <p:sp>
        <p:nvSpPr>
          <p:cNvPr id="17" name="AutoShape 17">
            <a:extLst>
              <a:ext uri="{FF2B5EF4-FFF2-40B4-BE49-F238E27FC236}">
                <a16:creationId xmlns:a16="http://schemas.microsoft.com/office/drawing/2014/main" id="{CA789E93-6C1A-6741-21C5-E2AC2D071547}"/>
              </a:ext>
            </a:extLst>
          </p:cNvPr>
          <p:cNvSpPr/>
          <p:nvPr/>
        </p:nvSpPr>
        <p:spPr>
          <a:xfrm>
            <a:off x="6193987" y="1852048"/>
            <a:ext cx="4239411" cy="338554"/>
          </a:xfrm>
          <a:prstGeom prst="rect">
            <a:avLst/>
          </a:prstGeom>
          <a:noFill/>
        </p:spPr>
        <p:txBody>
          <a:bodyPr vert="horz" wrap="square" lIns="91440" tIns="45720" rIns="91440" bIns="45720" anchor="t">
            <a:spAutoFit/>
          </a:bodyPr>
          <a:lstStyle/>
          <a:p>
            <a:pPr marL="0" algn="l"/>
            <a:r>
              <a:rPr lang="en-US" sz="1600" b="1" spc="300" dirty="0" err="1">
                <a:solidFill>
                  <a:srgbClr val="000000">
                    <a:lumMod val="75000"/>
                    <a:lumOff val="25000"/>
                  </a:srgbClr>
                </a:solidFill>
                <a:latin typeface="微软雅黑"/>
                <a:ea typeface="微软雅黑"/>
              </a:rPr>
              <a:t>Matriz</a:t>
            </a:r>
            <a:r>
              <a:rPr lang="en-US" sz="1600" b="1" spc="300" dirty="0">
                <a:solidFill>
                  <a:srgbClr val="000000">
                    <a:lumMod val="75000"/>
                    <a:lumOff val="25000"/>
                  </a:srgbClr>
                </a:solidFill>
                <a:latin typeface="微软雅黑"/>
                <a:ea typeface="微软雅黑"/>
              </a:rPr>
              <a:t> </a:t>
            </a:r>
            <a:r>
              <a:rPr lang="en-US" sz="1600" b="1" spc="300" dirty="0" err="1">
                <a:solidFill>
                  <a:srgbClr val="000000">
                    <a:lumMod val="75000"/>
                    <a:lumOff val="25000"/>
                  </a:srgbClr>
                </a:solidFill>
                <a:latin typeface="微软雅黑"/>
                <a:ea typeface="微软雅黑"/>
              </a:rPr>
              <a:t>forzada</a:t>
            </a:r>
            <a:r>
              <a:rPr lang="en-US" sz="1600" b="1" spc="300" dirty="0">
                <a:solidFill>
                  <a:srgbClr val="000000">
                    <a:lumMod val="75000"/>
                    <a:lumOff val="25000"/>
                  </a:srgbClr>
                </a:solidFill>
                <a:latin typeface="微软雅黑"/>
                <a:ea typeface="微软雅黑"/>
              </a:rPr>
              <a:t> de </a:t>
            </a:r>
            <a:endParaRPr lang="en-US" sz="1600" b="1" i="0" u="none" spc="300" baseline="0" dirty="0">
              <a:solidFill>
                <a:srgbClr val="000000">
                  <a:lumMod val="75000"/>
                  <a:lumOff val="25000"/>
                </a:srgbClr>
              </a:solidFill>
              <a:latin typeface="微软雅黑"/>
              <a:ea typeface="微软雅黑"/>
            </a:endParaRPr>
          </a:p>
        </p:txBody>
      </p:sp>
      <p:sp>
        <p:nvSpPr>
          <p:cNvPr id="15" name="TextBox 18">
            <a:extLst>
              <a:ext uri="{FF2B5EF4-FFF2-40B4-BE49-F238E27FC236}">
                <a16:creationId xmlns:a16="http://schemas.microsoft.com/office/drawing/2014/main" id="{AED63267-A1C8-56B0-F1AD-D51101308D89}"/>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2" name="AutoShape 13">
            <a:extLst>
              <a:ext uri="{FF2B5EF4-FFF2-40B4-BE49-F238E27FC236}">
                <a16:creationId xmlns:a16="http://schemas.microsoft.com/office/drawing/2014/main" id="{3A46FB12-6FAA-C75E-3625-80818EDACF40}"/>
              </a:ext>
            </a:extLst>
          </p:cNvPr>
          <p:cNvSpPr/>
          <p:nvPr/>
        </p:nvSpPr>
        <p:spPr>
          <a:xfrm>
            <a:off x="-199010" y="1658850"/>
            <a:ext cx="4239411" cy="338554"/>
          </a:xfrm>
          <a:prstGeom prst="rect">
            <a:avLst/>
          </a:prstGeom>
          <a:noFill/>
        </p:spPr>
        <p:txBody>
          <a:bodyPr vert="horz" wrap="square" lIns="91440" tIns="45720" rIns="91440" bIns="45720" anchor="t">
            <a:spAutoFit/>
          </a:bodyPr>
          <a:lstStyle/>
          <a:p>
            <a:pPr marL="0" algn="r"/>
            <a:r>
              <a:rPr lang="en-US" sz="1600" b="1" spc="300" dirty="0" err="1">
                <a:solidFill>
                  <a:srgbClr val="000000">
                    <a:lumMod val="75000"/>
                    <a:lumOff val="25000"/>
                  </a:srgbClr>
                </a:solidFill>
                <a:latin typeface="微软雅黑"/>
                <a:ea typeface="微软雅黑"/>
              </a:rPr>
              <a:t>Extructura</a:t>
            </a:r>
            <a:r>
              <a:rPr lang="en-US" sz="1600" b="1" spc="300" dirty="0">
                <a:solidFill>
                  <a:srgbClr val="000000">
                    <a:lumMod val="75000"/>
                    <a:lumOff val="25000"/>
                  </a:srgbClr>
                </a:solidFill>
                <a:latin typeface="微软雅黑"/>
                <a:ea typeface="微软雅黑"/>
              </a:rPr>
              <a:t> de </a:t>
            </a:r>
            <a:r>
              <a:rPr lang="en-US" sz="1600" b="1" spc="300" dirty="0" err="1">
                <a:solidFill>
                  <a:srgbClr val="000000">
                    <a:lumMod val="75000"/>
                    <a:lumOff val="25000"/>
                  </a:srgbClr>
                </a:solidFill>
                <a:latin typeface="微软雅黑"/>
                <a:ea typeface="微软雅黑"/>
              </a:rPr>
              <a:t>unilevel</a:t>
            </a:r>
            <a:endParaRPr lang="en-US" sz="1600" b="1" i="0" u="none" spc="300" baseline="0" dirty="0">
              <a:solidFill>
                <a:srgbClr val="000000">
                  <a:lumMod val="75000"/>
                  <a:lumOff val="25000"/>
                </a:srgbClr>
              </a:solidFill>
              <a:latin typeface="微软雅黑"/>
              <a:ea typeface="微软雅黑"/>
            </a:endParaRPr>
          </a:p>
        </p:txBody>
      </p:sp>
      <p:sp>
        <p:nvSpPr>
          <p:cNvPr id="14" name="AutoShape 35">
            <a:extLst>
              <a:ext uri="{FF2B5EF4-FFF2-40B4-BE49-F238E27FC236}">
                <a16:creationId xmlns:a16="http://schemas.microsoft.com/office/drawing/2014/main" id="{D13D38B7-EC42-3847-6CBF-0B71CAAE2503}"/>
              </a:ext>
            </a:extLst>
          </p:cNvPr>
          <p:cNvSpPr/>
          <p:nvPr/>
        </p:nvSpPr>
        <p:spPr>
          <a:xfrm>
            <a:off x="361702" y="-287795"/>
            <a:ext cx="11468596"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2 </a:t>
            </a:r>
            <a:r>
              <a:rPr lang="en-US" altLang="zh-CN" sz="4400" b="1" dirty="0" err="1">
                <a:solidFill>
                  <a:srgbClr val="FF0000"/>
                </a:solidFill>
                <a:latin typeface="微软雅黑"/>
                <a:ea typeface="微软雅黑"/>
              </a:rPr>
              <a:t>Extructuras</a:t>
            </a:r>
            <a:r>
              <a:rPr lang="en-US" altLang="zh-CN" sz="4400" b="1" dirty="0">
                <a:solidFill>
                  <a:srgbClr val="FF0000"/>
                </a:solidFill>
                <a:latin typeface="微软雅黑"/>
                <a:ea typeface="微软雅黑"/>
              </a:rPr>
              <a:t> </a:t>
            </a:r>
            <a:r>
              <a:rPr lang="en-US" altLang="zh-CN" sz="4400" b="1" dirty="0">
                <a:solidFill>
                  <a:schemeClr val="accent1">
                    <a:lumMod val="75000"/>
                  </a:schemeClr>
                </a:solidFill>
                <a:latin typeface="微软雅黑"/>
                <a:ea typeface="微软雅黑"/>
              </a:rPr>
              <a:t>de </a:t>
            </a:r>
            <a:r>
              <a:rPr lang="en-US" altLang="zh-CN" sz="4400" b="1" dirty="0" err="1">
                <a:solidFill>
                  <a:schemeClr val="tx1">
                    <a:lumMod val="65000"/>
                    <a:lumOff val="35000"/>
                  </a:schemeClr>
                </a:solidFill>
                <a:latin typeface="微软雅黑"/>
                <a:ea typeface="微软雅黑"/>
              </a:rPr>
              <a:t>pago</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
        <p:nvSpPr>
          <p:cNvPr id="34" name="TextBox 33">
            <a:extLst>
              <a:ext uri="{FF2B5EF4-FFF2-40B4-BE49-F238E27FC236}">
                <a16:creationId xmlns:a16="http://schemas.microsoft.com/office/drawing/2014/main" id="{21FE91D4-6728-A277-3BA6-FA6A02FC15E7}"/>
              </a:ext>
            </a:extLst>
          </p:cNvPr>
          <p:cNvSpPr txBox="1"/>
          <p:nvPr/>
        </p:nvSpPr>
        <p:spPr>
          <a:xfrm>
            <a:off x="8807606" y="1636604"/>
            <a:ext cx="2778211" cy="769441"/>
          </a:xfrm>
          <a:prstGeom prst="rect">
            <a:avLst/>
          </a:prstGeom>
          <a:noFill/>
        </p:spPr>
        <p:txBody>
          <a:bodyPr wrap="square">
            <a:spAutoFit/>
          </a:bodyPr>
          <a:lstStyle/>
          <a:p>
            <a:r>
              <a:rPr lang="en-US" altLang="zh-CN" sz="4400" b="1" dirty="0">
                <a:solidFill>
                  <a:srgbClr val="FF0000"/>
                </a:solidFill>
                <a:latin typeface="微软雅黑"/>
                <a:ea typeface="微软雅黑"/>
              </a:rPr>
              <a:t>2 x 15</a:t>
            </a:r>
            <a:endParaRPr lang="en-US" sz="4400" dirty="0"/>
          </a:p>
        </p:txBody>
      </p:sp>
      <p:cxnSp>
        <p:nvCxnSpPr>
          <p:cNvPr id="5" name="Connector 8">
            <a:extLst>
              <a:ext uri="{FF2B5EF4-FFF2-40B4-BE49-F238E27FC236}">
                <a16:creationId xmlns:a16="http://schemas.microsoft.com/office/drawing/2014/main" id="{933FBEC6-37AB-1DB3-42B8-97ACDC10662E}"/>
              </a:ext>
            </a:extLst>
          </p:cNvPr>
          <p:cNvCxnSpPr/>
          <p:nvPr/>
        </p:nvCxnSpPr>
        <p:spPr>
          <a:xfrm flipH="1">
            <a:off x="6096000" y="3448050"/>
            <a:ext cx="0" cy="1365780"/>
          </a:xfrm>
          <a:prstGeom prst="line">
            <a:avLst/>
          </a:prstGeom>
          <a:ln w="25400" cap="flat" cmpd="sng">
            <a:solidFill>
              <a:schemeClr val="accent1"/>
            </a:solidFill>
            <a:prstDash val="solid"/>
            <a:headEnd type="oval"/>
          </a:ln>
        </p:spPr>
      </p:cxnSp>
      <p:cxnSp>
        <p:nvCxnSpPr>
          <p:cNvPr id="8" name="Connector 11">
            <a:extLst>
              <a:ext uri="{FF2B5EF4-FFF2-40B4-BE49-F238E27FC236}">
                <a16:creationId xmlns:a16="http://schemas.microsoft.com/office/drawing/2014/main" id="{38A4F881-B353-5D87-226B-18BF43C83C21}"/>
              </a:ext>
            </a:extLst>
          </p:cNvPr>
          <p:cNvCxnSpPr/>
          <p:nvPr/>
        </p:nvCxnSpPr>
        <p:spPr>
          <a:xfrm>
            <a:off x="6096000" y="1616911"/>
            <a:ext cx="0" cy="1812089"/>
          </a:xfrm>
          <a:prstGeom prst="line">
            <a:avLst/>
          </a:prstGeom>
          <a:ln w="25400" cap="flat" cmpd="sng">
            <a:solidFill>
              <a:schemeClr val="accent1"/>
            </a:solidFill>
            <a:prstDash val="solid"/>
            <a:headEnd type="oval"/>
          </a:ln>
        </p:spPr>
      </p:cxnSp>
      <p:cxnSp>
        <p:nvCxnSpPr>
          <p:cNvPr id="11" name="Connector 19">
            <a:extLst>
              <a:ext uri="{FF2B5EF4-FFF2-40B4-BE49-F238E27FC236}">
                <a16:creationId xmlns:a16="http://schemas.microsoft.com/office/drawing/2014/main" id="{0379548E-5797-6544-A17F-9DA1C44D7A69}"/>
              </a:ext>
            </a:extLst>
          </p:cNvPr>
          <p:cNvCxnSpPr/>
          <p:nvPr/>
        </p:nvCxnSpPr>
        <p:spPr>
          <a:xfrm>
            <a:off x="6096000" y="4748981"/>
            <a:ext cx="1811" cy="2109019"/>
          </a:xfrm>
          <a:prstGeom prst="line">
            <a:avLst/>
          </a:prstGeom>
          <a:ln w="25400" cap="flat" cmpd="sng">
            <a:solidFill>
              <a:schemeClr val="accent1"/>
            </a:solidFill>
            <a:prstDash val="solid"/>
            <a:headEnd type="oval"/>
          </a:ln>
        </p:spPr>
      </p:cxnSp>
      <p:pic>
        <p:nvPicPr>
          <p:cNvPr id="19" name="Picture 18">
            <a:extLst>
              <a:ext uri="{FF2B5EF4-FFF2-40B4-BE49-F238E27FC236}">
                <a16:creationId xmlns:a16="http://schemas.microsoft.com/office/drawing/2014/main" id="{6A0F3AAB-24B1-2BCA-1800-007EB8C5E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57096" y="3840265"/>
            <a:ext cx="1018007" cy="703620"/>
          </a:xfrm>
          <a:prstGeom prst="rect">
            <a:avLst/>
          </a:prstGeom>
        </p:spPr>
      </p:pic>
      <p:pic>
        <p:nvPicPr>
          <p:cNvPr id="20" name="Picture 19">
            <a:extLst>
              <a:ext uri="{FF2B5EF4-FFF2-40B4-BE49-F238E27FC236}">
                <a16:creationId xmlns:a16="http://schemas.microsoft.com/office/drawing/2014/main" id="{39D0607C-516C-74CE-FB16-BD6FDD2B8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233540" y="3844956"/>
            <a:ext cx="1018007" cy="703620"/>
          </a:xfrm>
          <a:prstGeom prst="rect">
            <a:avLst/>
          </a:prstGeom>
        </p:spPr>
      </p:pic>
      <p:pic>
        <p:nvPicPr>
          <p:cNvPr id="21" name="Picture 20">
            <a:extLst>
              <a:ext uri="{FF2B5EF4-FFF2-40B4-BE49-F238E27FC236}">
                <a16:creationId xmlns:a16="http://schemas.microsoft.com/office/drawing/2014/main" id="{75BF54AB-6202-4215-7DB6-5B1C2BAC76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87131" y="3857423"/>
            <a:ext cx="1018007" cy="703620"/>
          </a:xfrm>
          <a:prstGeom prst="rect">
            <a:avLst/>
          </a:prstGeom>
        </p:spPr>
      </p:pic>
      <p:pic>
        <p:nvPicPr>
          <p:cNvPr id="22" name="Picture 21">
            <a:extLst>
              <a:ext uri="{FF2B5EF4-FFF2-40B4-BE49-F238E27FC236}">
                <a16:creationId xmlns:a16="http://schemas.microsoft.com/office/drawing/2014/main" id="{F2941362-4F87-7FF5-A587-18629B11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33915" y="3840265"/>
            <a:ext cx="1018007" cy="703620"/>
          </a:xfrm>
          <a:prstGeom prst="rect">
            <a:avLst/>
          </a:prstGeom>
        </p:spPr>
      </p:pic>
      <p:cxnSp>
        <p:nvCxnSpPr>
          <p:cNvPr id="24" name="Straight Connector 23">
            <a:extLst>
              <a:ext uri="{FF2B5EF4-FFF2-40B4-BE49-F238E27FC236}">
                <a16:creationId xmlns:a16="http://schemas.microsoft.com/office/drawing/2014/main" id="{36173D79-B0E2-07DC-2FCF-034AE4276A7A}"/>
              </a:ext>
            </a:extLst>
          </p:cNvPr>
          <p:cNvCxnSpPr/>
          <p:nvPr/>
        </p:nvCxnSpPr>
        <p:spPr>
          <a:xfrm>
            <a:off x="933147" y="3581400"/>
            <a:ext cx="2357041"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C887FB-D75B-981D-1561-FE5E02D17AF5}"/>
              </a:ext>
            </a:extLst>
          </p:cNvPr>
          <p:cNvCxnSpPr>
            <a:cxnSpLocks/>
          </p:cNvCxnSpPr>
          <p:nvPr/>
        </p:nvCxnSpPr>
        <p:spPr>
          <a:xfrm>
            <a:off x="966099" y="3610653"/>
            <a:ext cx="0" cy="24205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8DB726-85D3-A04F-45E0-4ADA0ECD7901}"/>
              </a:ext>
            </a:extLst>
          </p:cNvPr>
          <p:cNvCxnSpPr>
            <a:cxnSpLocks/>
          </p:cNvCxnSpPr>
          <p:nvPr/>
        </p:nvCxnSpPr>
        <p:spPr>
          <a:xfrm>
            <a:off x="3253355" y="3581400"/>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22FF4F0-0A40-31B5-AA6F-0F3E855429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243075" y="2263247"/>
            <a:ext cx="1737183" cy="1200696"/>
          </a:xfrm>
          <a:prstGeom prst="rect">
            <a:avLst/>
          </a:prstGeom>
        </p:spPr>
      </p:pic>
      <p:cxnSp>
        <p:nvCxnSpPr>
          <p:cNvPr id="38" name="Straight Arrow Connector 37">
            <a:extLst>
              <a:ext uri="{FF2B5EF4-FFF2-40B4-BE49-F238E27FC236}">
                <a16:creationId xmlns:a16="http://schemas.microsoft.com/office/drawing/2014/main" id="{E9EDEF8E-8D80-E0D6-4866-90EBC4D7B038}"/>
              </a:ext>
            </a:extLst>
          </p:cNvPr>
          <p:cNvCxnSpPr/>
          <p:nvPr/>
        </p:nvCxnSpPr>
        <p:spPr>
          <a:xfrm>
            <a:off x="3657600" y="3614353"/>
            <a:ext cx="198120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F60352-D39E-C774-7A29-FAEDD955E85D}"/>
              </a:ext>
            </a:extLst>
          </p:cNvPr>
          <p:cNvCxnSpPr>
            <a:cxnSpLocks/>
          </p:cNvCxnSpPr>
          <p:nvPr/>
        </p:nvCxnSpPr>
        <p:spPr>
          <a:xfrm>
            <a:off x="2144620" y="4724400"/>
            <a:ext cx="0" cy="1491047"/>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AutoShape 13">
            <a:extLst>
              <a:ext uri="{FF2B5EF4-FFF2-40B4-BE49-F238E27FC236}">
                <a16:creationId xmlns:a16="http://schemas.microsoft.com/office/drawing/2014/main" id="{76E49026-E7DD-73B9-92BE-16855460D4F6}"/>
              </a:ext>
            </a:extLst>
          </p:cNvPr>
          <p:cNvSpPr/>
          <p:nvPr/>
        </p:nvSpPr>
        <p:spPr>
          <a:xfrm>
            <a:off x="2435217" y="3005947"/>
            <a:ext cx="4239411"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a:t>
            </a:r>
            <a:r>
              <a:rPr lang="en-US" sz="1600" b="1" spc="300" dirty="0" err="1">
                <a:solidFill>
                  <a:srgbClr val="000000">
                    <a:lumMod val="75000"/>
                    <a:lumOff val="25000"/>
                  </a:srgbClr>
                </a:solidFill>
                <a:latin typeface="微软雅黑"/>
                <a:ea typeface="微软雅黑"/>
              </a:rPr>
              <a:t>infinito</a:t>
            </a:r>
            <a:r>
              <a:rPr lang="en-US" sz="1600" b="1" spc="300" dirty="0">
                <a:solidFill>
                  <a:srgbClr val="000000">
                    <a:lumMod val="75000"/>
                    <a:lumOff val="25000"/>
                  </a:srgbClr>
                </a:solidFill>
                <a:latin typeface="微软雅黑"/>
                <a:ea typeface="微软雅黑"/>
              </a:rPr>
              <a:t> </a:t>
            </a:r>
            <a:r>
              <a:rPr lang="en-US" sz="1600" b="1" spc="300" dirty="0" err="1">
                <a:solidFill>
                  <a:srgbClr val="000000">
                    <a:lumMod val="75000"/>
                    <a:lumOff val="25000"/>
                  </a:srgbClr>
                </a:solidFill>
                <a:latin typeface="微软雅黑"/>
                <a:ea typeface="微软雅黑"/>
              </a:rPr>
              <a:t>hacia</a:t>
            </a:r>
            <a:endParaRPr lang="en-US" sz="1600" b="1" spc="300" dirty="0">
              <a:solidFill>
                <a:srgbClr val="000000">
                  <a:lumMod val="75000"/>
                  <a:lumOff val="25000"/>
                </a:srgbClr>
              </a:solidFill>
              <a:latin typeface="微软雅黑"/>
              <a:ea typeface="微软雅黑"/>
            </a:endParaRPr>
          </a:p>
          <a:p>
            <a:pPr marL="0" algn="ctr"/>
            <a:r>
              <a:rPr lang="en-US" sz="1600" b="1" i="0" u="none" spc="300" baseline="0" dirty="0">
                <a:solidFill>
                  <a:srgbClr val="000000">
                    <a:lumMod val="75000"/>
                    <a:lumOff val="25000"/>
                  </a:srgbClr>
                </a:solidFill>
                <a:latin typeface="微软雅黑"/>
                <a:ea typeface="微软雅黑"/>
              </a:rPr>
              <a:t>Los</a:t>
            </a:r>
            <a:r>
              <a:rPr lang="en-US" sz="1600" b="1" i="0" u="none" spc="300" dirty="0">
                <a:solidFill>
                  <a:srgbClr val="000000">
                    <a:lumMod val="75000"/>
                    <a:lumOff val="25000"/>
                  </a:srgbClr>
                </a:solidFill>
                <a:latin typeface="微软雅黑"/>
                <a:ea typeface="微软雅黑"/>
              </a:rPr>
              <a:t> </a:t>
            </a:r>
            <a:r>
              <a:rPr lang="en-US" sz="1600" b="1" i="0" u="none" spc="300" dirty="0" err="1">
                <a:solidFill>
                  <a:srgbClr val="000000">
                    <a:lumMod val="75000"/>
                    <a:lumOff val="25000"/>
                  </a:srgbClr>
                </a:solidFill>
                <a:latin typeface="微软雅黑"/>
                <a:ea typeface="微软雅黑"/>
              </a:rPr>
              <a:t>lados</a:t>
            </a:r>
            <a:endParaRPr lang="en-US" sz="1600" b="1" i="0" u="none" spc="300" baseline="0" dirty="0">
              <a:solidFill>
                <a:srgbClr val="000000">
                  <a:lumMod val="75000"/>
                  <a:lumOff val="25000"/>
                </a:srgbClr>
              </a:solidFill>
              <a:latin typeface="微软雅黑"/>
              <a:ea typeface="微软雅黑"/>
            </a:endParaRPr>
          </a:p>
        </p:txBody>
      </p:sp>
      <p:sp>
        <p:nvSpPr>
          <p:cNvPr id="42" name="AutoShape 13">
            <a:extLst>
              <a:ext uri="{FF2B5EF4-FFF2-40B4-BE49-F238E27FC236}">
                <a16:creationId xmlns:a16="http://schemas.microsoft.com/office/drawing/2014/main" id="{2C5843D7-ECB3-26DC-D402-232E7DC94FC2}"/>
              </a:ext>
            </a:extLst>
          </p:cNvPr>
          <p:cNvSpPr/>
          <p:nvPr/>
        </p:nvSpPr>
        <p:spPr>
          <a:xfrm>
            <a:off x="1718452" y="5233131"/>
            <a:ext cx="2944011"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a:t>
            </a:r>
            <a:r>
              <a:rPr lang="en-US" sz="1600" b="1" spc="300" dirty="0" err="1">
                <a:solidFill>
                  <a:srgbClr val="000000">
                    <a:lumMod val="75000"/>
                    <a:lumOff val="25000"/>
                  </a:srgbClr>
                </a:solidFill>
                <a:latin typeface="微软雅黑"/>
                <a:ea typeface="微软雅黑"/>
              </a:rPr>
              <a:t>Niveles</a:t>
            </a:r>
            <a:r>
              <a:rPr lang="en-US" sz="1600" b="1" spc="300" dirty="0">
                <a:solidFill>
                  <a:srgbClr val="000000">
                    <a:lumMod val="75000"/>
                    <a:lumOff val="25000"/>
                  </a:srgbClr>
                </a:solidFill>
                <a:latin typeface="微软雅黑"/>
                <a:ea typeface="微软雅黑"/>
              </a:rPr>
              <a:t> de </a:t>
            </a:r>
          </a:p>
          <a:p>
            <a:pPr marL="0" algn="ctr"/>
            <a:r>
              <a:rPr lang="en-US" sz="1600" b="1" spc="300" dirty="0" err="1">
                <a:solidFill>
                  <a:srgbClr val="000000">
                    <a:lumMod val="75000"/>
                    <a:lumOff val="25000"/>
                  </a:srgbClr>
                </a:solidFill>
                <a:latin typeface="微软雅黑"/>
                <a:ea typeface="微软雅黑"/>
              </a:rPr>
              <a:t>profundida</a:t>
            </a:r>
            <a:endParaRPr lang="en-US" sz="1600" b="1" spc="300" dirty="0">
              <a:solidFill>
                <a:srgbClr val="000000">
                  <a:lumMod val="75000"/>
                  <a:lumOff val="25000"/>
                </a:srgbClr>
              </a:solidFill>
              <a:latin typeface="微软雅黑"/>
              <a:ea typeface="微软雅黑"/>
            </a:endParaRPr>
          </a:p>
        </p:txBody>
      </p:sp>
      <p:pic>
        <p:nvPicPr>
          <p:cNvPr id="44" name="Picture 43">
            <a:extLst>
              <a:ext uri="{FF2B5EF4-FFF2-40B4-BE49-F238E27FC236}">
                <a16:creationId xmlns:a16="http://schemas.microsoft.com/office/drawing/2014/main" id="{B4904161-EE67-4003-A8C7-6EAA090C9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555" y="2537405"/>
            <a:ext cx="614267" cy="676258"/>
          </a:xfrm>
          <a:prstGeom prst="rect">
            <a:avLst/>
          </a:prstGeom>
        </p:spPr>
      </p:pic>
      <p:pic>
        <p:nvPicPr>
          <p:cNvPr id="45" name="Picture 44">
            <a:extLst>
              <a:ext uri="{FF2B5EF4-FFF2-40B4-BE49-F238E27FC236}">
                <a16:creationId xmlns:a16="http://schemas.microsoft.com/office/drawing/2014/main" id="{0C4FB989-116E-0DF1-8B08-6DFC9705A4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833" y="3090871"/>
            <a:ext cx="614267" cy="676258"/>
          </a:xfrm>
          <a:prstGeom prst="rect">
            <a:avLst/>
          </a:prstGeom>
        </p:spPr>
      </p:pic>
      <p:pic>
        <p:nvPicPr>
          <p:cNvPr id="46" name="Picture 45">
            <a:extLst>
              <a:ext uri="{FF2B5EF4-FFF2-40B4-BE49-F238E27FC236}">
                <a16:creationId xmlns:a16="http://schemas.microsoft.com/office/drawing/2014/main" id="{F2BCD44A-E671-AC25-AFCA-342DC430CF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9429" y="3155465"/>
            <a:ext cx="614267" cy="676258"/>
          </a:xfrm>
          <a:prstGeom prst="rect">
            <a:avLst/>
          </a:prstGeom>
        </p:spPr>
      </p:pic>
      <p:pic>
        <p:nvPicPr>
          <p:cNvPr id="47" name="Picture 46">
            <a:extLst>
              <a:ext uri="{FF2B5EF4-FFF2-40B4-BE49-F238E27FC236}">
                <a16:creationId xmlns:a16="http://schemas.microsoft.com/office/drawing/2014/main" id="{56E70082-EFF4-4A54-A2B2-E3701F6184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0526" y="3792811"/>
            <a:ext cx="614267" cy="676258"/>
          </a:xfrm>
          <a:prstGeom prst="rect">
            <a:avLst/>
          </a:prstGeom>
        </p:spPr>
      </p:pic>
      <p:pic>
        <p:nvPicPr>
          <p:cNvPr id="48" name="Picture 47">
            <a:extLst>
              <a:ext uri="{FF2B5EF4-FFF2-40B4-BE49-F238E27FC236}">
                <a16:creationId xmlns:a16="http://schemas.microsoft.com/office/drawing/2014/main" id="{1292D10F-2919-CE79-868E-295D4FE878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1099" y="3831723"/>
            <a:ext cx="614267" cy="676258"/>
          </a:xfrm>
          <a:prstGeom prst="rect">
            <a:avLst/>
          </a:prstGeom>
        </p:spPr>
      </p:pic>
      <p:pic>
        <p:nvPicPr>
          <p:cNvPr id="49" name="Picture 48">
            <a:extLst>
              <a:ext uri="{FF2B5EF4-FFF2-40B4-BE49-F238E27FC236}">
                <a16:creationId xmlns:a16="http://schemas.microsoft.com/office/drawing/2014/main" id="{90440545-E0B8-5FAC-78D6-B07C1CF7D7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9153" y="3852711"/>
            <a:ext cx="614267" cy="676258"/>
          </a:xfrm>
          <a:prstGeom prst="rect">
            <a:avLst/>
          </a:prstGeom>
        </p:spPr>
      </p:pic>
      <p:pic>
        <p:nvPicPr>
          <p:cNvPr id="50" name="Picture 49">
            <a:extLst>
              <a:ext uri="{FF2B5EF4-FFF2-40B4-BE49-F238E27FC236}">
                <a16:creationId xmlns:a16="http://schemas.microsoft.com/office/drawing/2014/main" id="{ACEBD2EF-9FC8-D89D-8A4D-8CE3F7456A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6973" y="3817307"/>
            <a:ext cx="614267" cy="676258"/>
          </a:xfrm>
          <a:prstGeom prst="rect">
            <a:avLst/>
          </a:prstGeom>
        </p:spPr>
      </p:pic>
      <p:cxnSp>
        <p:nvCxnSpPr>
          <p:cNvPr id="51" name="Straight Arrow Connector 50">
            <a:extLst>
              <a:ext uri="{FF2B5EF4-FFF2-40B4-BE49-F238E27FC236}">
                <a16:creationId xmlns:a16="http://schemas.microsoft.com/office/drawing/2014/main" id="{9B195667-40ED-7C74-724A-7D9AE8B0B76B}"/>
              </a:ext>
            </a:extLst>
          </p:cNvPr>
          <p:cNvCxnSpPr>
            <a:cxnSpLocks/>
          </p:cNvCxnSpPr>
          <p:nvPr/>
        </p:nvCxnSpPr>
        <p:spPr>
          <a:xfrm flipH="1">
            <a:off x="10752946" y="2508813"/>
            <a:ext cx="18387" cy="346123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AutoShape 13">
            <a:extLst>
              <a:ext uri="{FF2B5EF4-FFF2-40B4-BE49-F238E27FC236}">
                <a16:creationId xmlns:a16="http://schemas.microsoft.com/office/drawing/2014/main" id="{07DD8222-7808-F549-330B-825A67DCFA8D}"/>
              </a:ext>
            </a:extLst>
          </p:cNvPr>
          <p:cNvSpPr/>
          <p:nvPr/>
        </p:nvSpPr>
        <p:spPr>
          <a:xfrm>
            <a:off x="7600552" y="5253564"/>
            <a:ext cx="2944011"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15 </a:t>
            </a:r>
            <a:r>
              <a:rPr lang="en-US" sz="1600" b="1" spc="300" dirty="0" err="1">
                <a:solidFill>
                  <a:srgbClr val="000000">
                    <a:lumMod val="75000"/>
                    <a:lumOff val="25000"/>
                  </a:srgbClr>
                </a:solidFill>
                <a:latin typeface="微软雅黑"/>
                <a:ea typeface="微软雅黑"/>
              </a:rPr>
              <a:t>Niveles</a:t>
            </a:r>
            <a:r>
              <a:rPr lang="en-US" sz="1600" b="1" spc="300" dirty="0">
                <a:solidFill>
                  <a:srgbClr val="000000">
                    <a:lumMod val="75000"/>
                    <a:lumOff val="25000"/>
                  </a:srgbClr>
                </a:solidFill>
                <a:latin typeface="微软雅黑"/>
                <a:ea typeface="微软雅黑"/>
              </a:rPr>
              <a:t> de </a:t>
            </a:r>
          </a:p>
          <a:p>
            <a:pPr marL="0" algn="ctr"/>
            <a:r>
              <a:rPr lang="en-US" sz="1600" b="1" spc="300" dirty="0" err="1">
                <a:solidFill>
                  <a:srgbClr val="000000">
                    <a:lumMod val="75000"/>
                    <a:lumOff val="25000"/>
                  </a:srgbClr>
                </a:solidFill>
                <a:latin typeface="微软雅黑"/>
                <a:ea typeface="微软雅黑"/>
              </a:rPr>
              <a:t>profundidad</a:t>
            </a:r>
            <a:endParaRPr lang="en-US" sz="1600" b="1" spc="300" dirty="0">
              <a:solidFill>
                <a:srgbClr val="000000">
                  <a:lumMod val="75000"/>
                  <a:lumOff val="25000"/>
                </a:srgbClr>
              </a:solidFill>
              <a:latin typeface="微软雅黑"/>
              <a:ea typeface="微软雅黑"/>
            </a:endParaRPr>
          </a:p>
        </p:txBody>
      </p:sp>
      <p:sp>
        <p:nvSpPr>
          <p:cNvPr id="13" name="Freeform 4">
            <a:extLst>
              <a:ext uri="{FF2B5EF4-FFF2-40B4-BE49-F238E27FC236}">
                <a16:creationId xmlns:a16="http://schemas.microsoft.com/office/drawing/2014/main" id="{5BF70608-980D-F4FB-0506-521F4581CB07}"/>
              </a:ext>
            </a:extLst>
          </p:cNvPr>
          <p:cNvSpPr/>
          <p:nvPr/>
        </p:nvSpPr>
        <p:spPr>
          <a:xfrm>
            <a:off x="1520158" y="63055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6" name="Freeform 5">
            <a:extLst>
              <a:ext uri="{FF2B5EF4-FFF2-40B4-BE49-F238E27FC236}">
                <a16:creationId xmlns:a16="http://schemas.microsoft.com/office/drawing/2014/main" id="{172741F2-38C7-D908-05C3-7A582B6A8213}"/>
              </a:ext>
            </a:extLst>
          </p:cNvPr>
          <p:cNvSpPr/>
          <p:nvPr/>
        </p:nvSpPr>
        <p:spPr>
          <a:xfrm rot="5400000">
            <a:off x="3956931" y="39068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8" name="Freeform 4">
            <a:extLst>
              <a:ext uri="{FF2B5EF4-FFF2-40B4-BE49-F238E27FC236}">
                <a16:creationId xmlns:a16="http://schemas.microsoft.com/office/drawing/2014/main" id="{827230C9-33BC-2DDA-F8A6-3150F62FE9A1}"/>
              </a:ext>
            </a:extLst>
          </p:cNvPr>
          <p:cNvSpPr/>
          <p:nvPr/>
        </p:nvSpPr>
        <p:spPr>
          <a:xfrm>
            <a:off x="5101558" y="62865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3" name="Freeform 5">
            <a:extLst>
              <a:ext uri="{FF2B5EF4-FFF2-40B4-BE49-F238E27FC236}">
                <a16:creationId xmlns:a16="http://schemas.microsoft.com/office/drawing/2014/main" id="{D1BFC5B6-99A9-68A8-2A25-EEC060D22ED4}"/>
              </a:ext>
            </a:extLst>
          </p:cNvPr>
          <p:cNvSpPr/>
          <p:nvPr/>
        </p:nvSpPr>
        <p:spPr>
          <a:xfrm rot="5400000">
            <a:off x="7986006" y="37449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extLst>
      <p:ext uri="{BB962C8B-B14F-4D97-AF65-F5344CB8AC3E}">
        <p14:creationId xmlns:p14="http://schemas.microsoft.com/office/powerpoint/2010/main" val="30975748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7"/>
                                        </p:tgtEl>
                                        <p:attrNameLst>
                                          <p:attrName>ppt_y</p:attrName>
                                        </p:attrNameLst>
                                      </p:cBhvr>
                                      <p:tavLst>
                                        <p:tav tm="0">
                                          <p:val>
                                            <p:strVal val="#ppt_y-#ppt_h*1.125000"/>
                                          </p:val>
                                        </p:tav>
                                        <p:tav tm="100000">
                                          <p:val>
                                            <p:strVal val="#ppt_y"/>
                                          </p:val>
                                        </p:tav>
                                      </p:tavLst>
                                    </p:anim>
                                    <p:animEffect transition="in" filter="wipe(down)">
                                      <p:cBhvr>
                                        <p:cTn id="7" dur="350"/>
                                        <p:tgtEl>
                                          <p:spTgt spid="17"/>
                                        </p:tgtEl>
                                      </p:cBhvr>
                                    </p:animEffect>
                                    <p:set>
                                      <p:cBhvr>
                                        <p:cTn id="8" dur="1" fill="hold">
                                          <p:stCondLst>
                                            <p:cond delay="0"/>
                                          </p:stCondLst>
                                        </p:cTn>
                                        <p:tgtEl>
                                          <p:spTgt spid="17"/>
                                        </p:tgtEl>
                                        <p:attrNameLst>
                                          <p:attrName>style.visibility</p:attrName>
                                        </p:attrNameLst>
                                      </p:cBhvr>
                                      <p:to>
                                        <p:strVal val="visible"/>
                                      </p:to>
                                    </p:set>
                                  </p:childTnLst>
                                </p:cTn>
                              </p:par>
                            </p:childTnLst>
                          </p:cTn>
                        </p:par>
                        <p:par>
                          <p:cTn id="9" fill="hold">
                            <p:stCondLst>
                              <p:cond delay="350"/>
                            </p:stCondLst>
                            <p:childTnLst>
                              <p:par>
                                <p:cTn id="10" presetID="9" presetClass="entr" presetSubtype="0" fill="hold" grpId="0" nodeType="afterEffect">
                                  <p:stCondLst>
                                    <p:cond delay="0"/>
                                  </p:stCondLst>
                                  <p:childTnLst>
                                    <p:animEffect transition="in" filter="dissolve">
                                      <p:cBhvr>
                                        <p:cTn id="11" dur="500"/>
                                        <p:tgtEl>
                                          <p:spTgt spid="15"/>
                                        </p:tgtEl>
                                      </p:cBhvr>
                                    </p:animEffec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12"/>
                                        </p:tgtEl>
                                        <p:attrNameLst>
                                          <p:attrName>ppt_y</p:attrName>
                                        </p:attrNameLst>
                                      </p:cBhvr>
                                      <p:tavLst>
                                        <p:tav tm="0">
                                          <p:val>
                                            <p:strVal val="#ppt_y-#ppt_h*1.125000"/>
                                          </p:val>
                                        </p:tav>
                                        <p:tav tm="100000">
                                          <p:val>
                                            <p:strVal val="#ppt_y"/>
                                          </p:val>
                                        </p:tav>
                                      </p:tavLst>
                                    </p:anim>
                                    <p:animEffect transition="in" filter="wipe(down)">
                                      <p:cBhvr>
                                        <p:cTn id="16" dur="350"/>
                                        <p:tgtEl>
                                          <p:spTgt spid="12"/>
                                        </p:tgtEl>
                                      </p:cBhvr>
                                    </p:animEffec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41"/>
                                        </p:tgtEl>
                                        <p:attrNameLst>
                                          <p:attrName>ppt_y</p:attrName>
                                        </p:attrNameLst>
                                      </p:cBhvr>
                                      <p:tavLst>
                                        <p:tav tm="0">
                                          <p:val>
                                            <p:strVal val="#ppt_y-#ppt_h*1.125000"/>
                                          </p:val>
                                        </p:tav>
                                        <p:tav tm="100000">
                                          <p:val>
                                            <p:strVal val="#ppt_y"/>
                                          </p:val>
                                        </p:tav>
                                      </p:tavLst>
                                    </p:anim>
                                    <p:animEffect transition="in" filter="wipe(down)">
                                      <p:cBhvr>
                                        <p:cTn id="21" dur="350"/>
                                        <p:tgtEl>
                                          <p:spTgt spid="41"/>
                                        </p:tgtEl>
                                      </p:cBhvr>
                                    </p:animEffect>
                                    <p:set>
                                      <p:cBhvr>
                                        <p:cTn id="22" dur="1" fill="hold">
                                          <p:stCondLst>
                                            <p:cond delay="0"/>
                                          </p:stCondLst>
                                        </p:cTn>
                                        <p:tgtEl>
                                          <p:spTgt spid="41"/>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42"/>
                                        </p:tgtEl>
                                        <p:attrNameLst>
                                          <p:attrName>ppt_y</p:attrName>
                                        </p:attrNameLst>
                                      </p:cBhvr>
                                      <p:tavLst>
                                        <p:tav tm="0">
                                          <p:val>
                                            <p:strVal val="#ppt_y-#ppt_h*1.125000"/>
                                          </p:val>
                                        </p:tav>
                                        <p:tav tm="100000">
                                          <p:val>
                                            <p:strVal val="#ppt_y"/>
                                          </p:val>
                                        </p:tav>
                                      </p:tavLst>
                                    </p:anim>
                                    <p:animEffect transition="in" filter="wipe(down)">
                                      <p:cBhvr>
                                        <p:cTn id="26" dur="350"/>
                                        <p:tgtEl>
                                          <p:spTgt spid="42"/>
                                        </p:tgtEl>
                                      </p:cBhvr>
                                    </p:animEffec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55"/>
                                        </p:tgtEl>
                                        <p:attrNameLst>
                                          <p:attrName>ppt_y</p:attrName>
                                        </p:attrNameLst>
                                      </p:cBhvr>
                                      <p:tavLst>
                                        <p:tav tm="0">
                                          <p:val>
                                            <p:strVal val="#ppt_y-#ppt_h*1.125000"/>
                                          </p:val>
                                        </p:tav>
                                        <p:tav tm="100000">
                                          <p:val>
                                            <p:strVal val="#ppt_y"/>
                                          </p:val>
                                        </p:tav>
                                      </p:tavLst>
                                    </p:anim>
                                    <p:animEffect transition="in" filter="wipe(down)">
                                      <p:cBhvr>
                                        <p:cTn id="31" dur="350"/>
                                        <p:tgtEl>
                                          <p:spTgt spid="55"/>
                                        </p:tgtEl>
                                      </p:cBhvr>
                                    </p:animEffect>
                                    <p:set>
                                      <p:cBhvr>
                                        <p:cTn id="32" dur="1" fill="hold">
                                          <p:stCondLst>
                                            <p:cond delay="0"/>
                                          </p:stCondLst>
                                        </p:cTn>
                                        <p:tgtEl>
                                          <p:spTgt spid="55"/>
                                        </p:tgtEl>
                                        <p:attrNameLst>
                                          <p:attrName>style.visibility</p:attrName>
                                        </p:attrNameLst>
                                      </p:cBhvr>
                                      <p:to>
                                        <p:strVal val="visible"/>
                                      </p:to>
                                    </p:set>
                                  </p:childTnLst>
                                </p:cTn>
                              </p:par>
                              <p:par>
                                <p:cTn id="33" presetID="2" presetClass="entr" presetSubtype="9" decel="62000" fill="hold" grpId="0" nodeType="withEffect">
                                  <p:stCondLst>
                                    <p:cond delay="0"/>
                                  </p:stCondLst>
                                  <p:childTnLst>
                                    <p:anim calcmode="lin" valueType="num">
                                      <p:cBhvr additive="base">
                                        <p:cTn id="34" dur="1000" fill="hold"/>
                                        <p:tgtEl>
                                          <p:spTgt spid="13"/>
                                        </p:tgtEl>
                                        <p:attrNameLst>
                                          <p:attrName>ppt_x</p:attrName>
                                        </p:attrNameLst>
                                      </p:cBhvr>
                                      <p:tavLst>
                                        <p:tav tm="0">
                                          <p:val>
                                            <p:strVal val="0-#ppt_w/2"/>
                                          </p:val>
                                        </p:tav>
                                        <p:tav tm="100000">
                                          <p:val>
                                            <p:strVal val="#ppt_x"/>
                                          </p:val>
                                        </p:tav>
                                      </p:tavLst>
                                    </p:anim>
                                    <p:anim calcmode="lin" valueType="num">
                                      <p:cBhvr additive="base">
                                        <p:cTn id="35" dur="1000" fill="hold"/>
                                        <p:tgtEl>
                                          <p:spTgt spid="13"/>
                                        </p:tgtEl>
                                        <p:attrNameLst>
                                          <p:attrName>ppt_y</p:attrName>
                                        </p:attrNameLst>
                                      </p:cBhvr>
                                      <p:tavLst>
                                        <p:tav tm="0">
                                          <p:val>
                                            <p:strVal val="0-#ppt_h/2"/>
                                          </p:val>
                                        </p:tav>
                                        <p:tav tm="100000">
                                          <p:val>
                                            <p:strVal val="#ppt_y"/>
                                          </p:val>
                                        </p:tav>
                                      </p:tavLst>
                                    </p:anim>
                                    <p:set>
                                      <p:cBhvr>
                                        <p:cTn id="36" dur="1" fill="hold">
                                          <p:stCondLst>
                                            <p:cond delay="0"/>
                                          </p:stCondLst>
                                        </p:cTn>
                                        <p:tgtEl>
                                          <p:spTgt spid="13"/>
                                        </p:tgtEl>
                                        <p:attrNameLst>
                                          <p:attrName>style.visibility</p:attrName>
                                        </p:attrNameLst>
                                      </p:cBhvr>
                                      <p:to>
                                        <p:strVal val="visible"/>
                                      </p:to>
                                    </p:set>
                                  </p:childTnLst>
                                </p:cTn>
                              </p:par>
                              <p:par>
                                <p:cTn id="37" presetID="2" presetClass="entr" presetSubtype="6" decel="62000" fill="hold" grpId="0" nodeType="withEffect">
                                  <p:stCondLst>
                                    <p:cond delay="0"/>
                                  </p:stCondLst>
                                  <p:childTnLst>
                                    <p:anim calcmode="lin" valueType="num">
                                      <p:cBhvr additive="base">
                                        <p:cTn id="38" dur="1000" fill="hold"/>
                                        <p:tgtEl>
                                          <p:spTgt spid="16"/>
                                        </p:tgtEl>
                                        <p:attrNameLst>
                                          <p:attrName>ppt_x</p:attrName>
                                        </p:attrNameLst>
                                      </p:cBhvr>
                                      <p:tavLst>
                                        <p:tav tm="0">
                                          <p:val>
                                            <p:strVal val="1+#ppt_w/2"/>
                                          </p:val>
                                        </p:tav>
                                        <p:tav tm="100000">
                                          <p:val>
                                            <p:strVal val="#ppt_x"/>
                                          </p:val>
                                        </p:tav>
                                      </p:tavLst>
                                    </p:anim>
                                    <p:anim calcmode="lin" valueType="num">
                                      <p:cBhvr additive="base">
                                        <p:cTn id="39" dur="1000" fill="hold"/>
                                        <p:tgtEl>
                                          <p:spTgt spid="16"/>
                                        </p:tgtEl>
                                        <p:attrNameLst>
                                          <p:attrName>ppt_y</p:attrName>
                                        </p:attrNameLst>
                                      </p:cBhvr>
                                      <p:tavLst>
                                        <p:tav tm="0">
                                          <p:val>
                                            <p:strVal val="1+#ppt_h/2"/>
                                          </p:val>
                                        </p:tav>
                                        <p:tav tm="100000">
                                          <p:val>
                                            <p:strVal val="#ppt_y"/>
                                          </p:val>
                                        </p:tav>
                                      </p:tavLst>
                                    </p:anim>
                                    <p:set>
                                      <p:cBhvr>
                                        <p:cTn id="40" dur="1" fill="hold">
                                          <p:stCondLst>
                                            <p:cond delay="0"/>
                                          </p:stCondLst>
                                        </p:cTn>
                                        <p:tgtEl>
                                          <p:spTgt spid="16"/>
                                        </p:tgtEl>
                                        <p:attrNameLst>
                                          <p:attrName>style.visibility</p:attrName>
                                        </p:attrNameLst>
                                      </p:cBhvr>
                                      <p:to>
                                        <p:strVal val="visible"/>
                                      </p:to>
                                    </p:set>
                                  </p:childTnLst>
                                </p:cTn>
                              </p:par>
                              <p:par>
                                <p:cTn id="41" presetID="2" presetClass="entr" presetSubtype="9" decel="62000" fill="hold" grpId="0" nodeType="withEffect">
                                  <p:stCondLst>
                                    <p:cond delay="0"/>
                                  </p:stCondLst>
                                  <p:childTnLst>
                                    <p:anim calcmode="lin" valueType="num">
                                      <p:cBhvr additive="base">
                                        <p:cTn id="42" dur="1000" fill="hold"/>
                                        <p:tgtEl>
                                          <p:spTgt spid="18"/>
                                        </p:tgtEl>
                                        <p:attrNameLst>
                                          <p:attrName>ppt_x</p:attrName>
                                        </p:attrNameLst>
                                      </p:cBhvr>
                                      <p:tavLst>
                                        <p:tav tm="0">
                                          <p:val>
                                            <p:strVal val="0-#ppt_w/2"/>
                                          </p:val>
                                        </p:tav>
                                        <p:tav tm="100000">
                                          <p:val>
                                            <p:strVal val="#ppt_x"/>
                                          </p:val>
                                        </p:tav>
                                      </p:tavLst>
                                    </p:anim>
                                    <p:anim calcmode="lin" valueType="num">
                                      <p:cBhvr additive="base">
                                        <p:cTn id="43" dur="1000" fill="hold"/>
                                        <p:tgtEl>
                                          <p:spTgt spid="18"/>
                                        </p:tgtEl>
                                        <p:attrNameLst>
                                          <p:attrName>ppt_y</p:attrName>
                                        </p:attrNameLst>
                                      </p:cBhvr>
                                      <p:tavLst>
                                        <p:tav tm="0">
                                          <p:val>
                                            <p:strVal val="0-#ppt_h/2"/>
                                          </p:val>
                                        </p:tav>
                                        <p:tav tm="100000">
                                          <p:val>
                                            <p:strVal val="#ppt_y"/>
                                          </p:val>
                                        </p:tav>
                                      </p:tavLst>
                                    </p:anim>
                                    <p:set>
                                      <p:cBhvr>
                                        <p:cTn id="44" dur="1" fill="hold">
                                          <p:stCondLst>
                                            <p:cond delay="0"/>
                                          </p:stCondLst>
                                        </p:cTn>
                                        <p:tgtEl>
                                          <p:spTgt spid="18"/>
                                        </p:tgtEl>
                                        <p:attrNameLst>
                                          <p:attrName>style.visibility</p:attrName>
                                        </p:attrNameLst>
                                      </p:cBhvr>
                                      <p:to>
                                        <p:strVal val="visible"/>
                                      </p:to>
                                    </p:set>
                                  </p:childTnLst>
                                </p:cTn>
                              </p:par>
                              <p:par>
                                <p:cTn id="45" presetID="2" presetClass="entr" presetSubtype="6" decel="62000" fill="hold" grpId="0" nodeType="withEffect">
                                  <p:stCondLst>
                                    <p:cond delay="0"/>
                                  </p:stCondLst>
                                  <p:childTnLst>
                                    <p:anim calcmode="lin" valueType="num">
                                      <p:cBhvr additive="base">
                                        <p:cTn id="46" dur="1000" fill="hold"/>
                                        <p:tgtEl>
                                          <p:spTgt spid="23"/>
                                        </p:tgtEl>
                                        <p:attrNameLst>
                                          <p:attrName>ppt_x</p:attrName>
                                        </p:attrNameLst>
                                      </p:cBhvr>
                                      <p:tavLst>
                                        <p:tav tm="0">
                                          <p:val>
                                            <p:strVal val="1+#ppt_w/2"/>
                                          </p:val>
                                        </p:tav>
                                        <p:tav tm="100000">
                                          <p:val>
                                            <p:strVal val="#ppt_x"/>
                                          </p:val>
                                        </p:tav>
                                      </p:tavLst>
                                    </p:anim>
                                    <p:anim calcmode="lin" valueType="num">
                                      <p:cBhvr additive="base">
                                        <p:cTn id="47" dur="1000" fill="hold"/>
                                        <p:tgtEl>
                                          <p:spTgt spid="23"/>
                                        </p:tgtEl>
                                        <p:attrNameLst>
                                          <p:attrName>ppt_y</p:attrName>
                                        </p:attrNameLst>
                                      </p:cBhvr>
                                      <p:tavLst>
                                        <p:tav tm="0">
                                          <p:val>
                                            <p:strVal val="1+#ppt_h/2"/>
                                          </p:val>
                                        </p:tav>
                                        <p:tav tm="100000">
                                          <p:val>
                                            <p:strVal val="#ppt_y"/>
                                          </p:val>
                                        </p:tav>
                                      </p:tavLst>
                                    </p:anim>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12" grpId="0"/>
      <p:bldP spid="41" grpId="0"/>
      <p:bldP spid="42" grpId="0"/>
      <p:bldP spid="55" grpId="0"/>
      <p:bldP spid="13" grpId="0" animBg="1"/>
      <p:bldP spid="16" grpId="0" animBg="1"/>
      <p:bldP spid="18"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D769DF9-DD28-F00C-FB28-6D9EE7620C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17F2EB-5E16-0FE6-42ED-85D982AA3C78}"/>
              </a:ext>
            </a:extLst>
          </p:cNvPr>
          <p:cNvSpPr/>
          <p:nvPr/>
        </p:nvSpPr>
        <p:spPr>
          <a:xfrm>
            <a:off x="1223275"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50035FFF-F857-36A8-1D5D-D7D29F0B60E1}"/>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A5C3D49C-F9AD-BDF0-F449-5AF4DC48C295}"/>
              </a:ext>
            </a:extLst>
          </p:cNvPr>
          <p:cNvSpPr/>
          <p:nvPr/>
        </p:nvSpPr>
        <p:spPr>
          <a:xfrm>
            <a:off x="199777" y="461353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3FEECFC6-63C8-8571-1BD7-B63FFB09C053}"/>
              </a:ext>
            </a:extLst>
          </p:cNvPr>
          <p:cNvSpPr/>
          <p:nvPr/>
        </p:nvSpPr>
        <p:spPr>
          <a:xfrm>
            <a:off x="197977" y="1722279"/>
            <a:ext cx="4795859"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7AACB711-A340-2836-497C-DBAB3361F4CD}"/>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B13AC60F-AC3C-787D-A4F5-480B2071426B}"/>
              </a:ext>
            </a:extLst>
          </p:cNvPr>
          <p:cNvSpPr/>
          <p:nvPr/>
        </p:nvSpPr>
        <p:spPr>
          <a:xfrm>
            <a:off x="361702" y="-287795"/>
            <a:ext cx="11468596" cy="1344022"/>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1. </a:t>
            </a:r>
            <a:r>
              <a:rPr lang="en-US" sz="4400" b="1" dirty="0">
                <a:solidFill>
                  <a:srgbClr val="FF0000"/>
                </a:solidFill>
              </a:rPr>
              <a:t>Comisión</a:t>
            </a:r>
            <a:r>
              <a:rPr lang="en-US" altLang="zh-CN" sz="4400" b="1" dirty="0">
                <a:solidFill>
                  <a:srgbClr val="FF0000"/>
                </a:solidFill>
                <a:latin typeface="微软雅黑"/>
                <a:ea typeface="微软雅黑"/>
              </a:rPr>
              <a:t> </a:t>
            </a:r>
            <a:r>
              <a:rPr lang="en-US" altLang="zh-CN" sz="4400" b="1" dirty="0">
                <a:solidFill>
                  <a:schemeClr val="accent1">
                    <a:lumMod val="75000"/>
                  </a:schemeClr>
                </a:solidFill>
                <a:latin typeface="微软雅黑"/>
                <a:ea typeface="微软雅黑"/>
              </a:rPr>
              <a:t>de la </a:t>
            </a:r>
            <a:r>
              <a:rPr lang="en-US" altLang="zh-CN" sz="4400" b="1" dirty="0" err="1">
                <a:solidFill>
                  <a:schemeClr val="tx1">
                    <a:lumMod val="65000"/>
                    <a:lumOff val="35000"/>
                  </a:schemeClr>
                </a:solidFill>
                <a:latin typeface="微软雅黑"/>
                <a:ea typeface="微软雅黑"/>
              </a:rPr>
              <a:t>matriz</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cxnSp>
        <p:nvCxnSpPr>
          <p:cNvPr id="5" name="Connector 8">
            <a:extLst>
              <a:ext uri="{FF2B5EF4-FFF2-40B4-BE49-F238E27FC236}">
                <a16:creationId xmlns:a16="http://schemas.microsoft.com/office/drawing/2014/main" id="{CDC51697-4ABB-0F58-06AC-3DD6538B6E8B}"/>
              </a:ext>
            </a:extLst>
          </p:cNvPr>
          <p:cNvCxnSpPr/>
          <p:nvPr/>
        </p:nvCxnSpPr>
        <p:spPr>
          <a:xfrm flipH="1">
            <a:off x="5040844" y="3395132"/>
            <a:ext cx="0" cy="1365780"/>
          </a:xfrm>
          <a:prstGeom prst="line">
            <a:avLst/>
          </a:prstGeom>
          <a:ln w="25400" cap="flat" cmpd="sng">
            <a:solidFill>
              <a:schemeClr val="accent1"/>
            </a:solidFill>
            <a:prstDash val="solid"/>
            <a:headEnd type="oval"/>
          </a:ln>
        </p:spPr>
      </p:cxnSp>
      <p:cxnSp>
        <p:nvCxnSpPr>
          <p:cNvPr id="8" name="Connector 11">
            <a:extLst>
              <a:ext uri="{FF2B5EF4-FFF2-40B4-BE49-F238E27FC236}">
                <a16:creationId xmlns:a16="http://schemas.microsoft.com/office/drawing/2014/main" id="{788B71AF-18E0-2A19-AD75-D4326B4B0060}"/>
              </a:ext>
            </a:extLst>
          </p:cNvPr>
          <p:cNvCxnSpPr/>
          <p:nvPr/>
        </p:nvCxnSpPr>
        <p:spPr>
          <a:xfrm>
            <a:off x="5041899" y="1559900"/>
            <a:ext cx="0" cy="1812089"/>
          </a:xfrm>
          <a:prstGeom prst="line">
            <a:avLst/>
          </a:prstGeom>
          <a:ln w="25400" cap="flat" cmpd="sng">
            <a:solidFill>
              <a:schemeClr val="accent1"/>
            </a:solidFill>
            <a:prstDash val="solid"/>
            <a:headEnd type="oval"/>
          </a:ln>
        </p:spPr>
      </p:cxnSp>
      <p:cxnSp>
        <p:nvCxnSpPr>
          <p:cNvPr id="11" name="Connector 19">
            <a:extLst>
              <a:ext uri="{FF2B5EF4-FFF2-40B4-BE49-F238E27FC236}">
                <a16:creationId xmlns:a16="http://schemas.microsoft.com/office/drawing/2014/main" id="{DF33109A-1D02-25FE-ECA0-15284500318D}"/>
              </a:ext>
            </a:extLst>
          </p:cNvPr>
          <p:cNvCxnSpPr/>
          <p:nvPr/>
        </p:nvCxnSpPr>
        <p:spPr>
          <a:xfrm>
            <a:off x="5040836" y="4748981"/>
            <a:ext cx="1811" cy="2109019"/>
          </a:xfrm>
          <a:prstGeom prst="line">
            <a:avLst/>
          </a:prstGeom>
          <a:ln w="25400" cap="flat" cmpd="sng">
            <a:solidFill>
              <a:schemeClr val="accent1"/>
            </a:solidFill>
            <a:prstDash val="solid"/>
            <a:headEnd type="oval"/>
          </a:ln>
        </p:spPr>
      </p:cxnSp>
      <p:pic>
        <p:nvPicPr>
          <p:cNvPr id="44" name="Picture 43">
            <a:extLst>
              <a:ext uri="{FF2B5EF4-FFF2-40B4-BE49-F238E27FC236}">
                <a16:creationId xmlns:a16="http://schemas.microsoft.com/office/drawing/2014/main" id="{379FBFCA-A82C-225C-C4AF-1D26257AA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281" y="2004004"/>
            <a:ext cx="614267" cy="676258"/>
          </a:xfrm>
          <a:prstGeom prst="rect">
            <a:avLst/>
          </a:prstGeom>
        </p:spPr>
      </p:pic>
      <p:pic>
        <p:nvPicPr>
          <p:cNvPr id="45" name="Picture 44">
            <a:extLst>
              <a:ext uri="{FF2B5EF4-FFF2-40B4-BE49-F238E27FC236}">
                <a16:creationId xmlns:a16="http://schemas.microsoft.com/office/drawing/2014/main" id="{DE231A23-6BA4-2AF5-13D7-2DF9500769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8559" y="2557470"/>
            <a:ext cx="614267" cy="676258"/>
          </a:xfrm>
          <a:prstGeom prst="rect">
            <a:avLst/>
          </a:prstGeom>
        </p:spPr>
      </p:pic>
      <p:pic>
        <p:nvPicPr>
          <p:cNvPr id="46" name="Picture 45">
            <a:extLst>
              <a:ext uri="{FF2B5EF4-FFF2-40B4-BE49-F238E27FC236}">
                <a16:creationId xmlns:a16="http://schemas.microsoft.com/office/drawing/2014/main" id="{38E9A0CC-895B-04B7-3198-901B870EB1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0155" y="2622064"/>
            <a:ext cx="614267" cy="676258"/>
          </a:xfrm>
          <a:prstGeom prst="rect">
            <a:avLst/>
          </a:prstGeom>
        </p:spPr>
      </p:pic>
      <p:pic>
        <p:nvPicPr>
          <p:cNvPr id="47" name="Picture 46">
            <a:extLst>
              <a:ext uri="{FF2B5EF4-FFF2-40B4-BE49-F238E27FC236}">
                <a16:creationId xmlns:a16="http://schemas.microsoft.com/office/drawing/2014/main" id="{5200A94B-F695-838F-577C-795A055DE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102" y="3268123"/>
            <a:ext cx="614267" cy="676258"/>
          </a:xfrm>
          <a:prstGeom prst="rect">
            <a:avLst/>
          </a:prstGeom>
        </p:spPr>
      </p:pic>
      <p:pic>
        <p:nvPicPr>
          <p:cNvPr id="48" name="Picture 47">
            <a:extLst>
              <a:ext uri="{FF2B5EF4-FFF2-40B4-BE49-F238E27FC236}">
                <a16:creationId xmlns:a16="http://schemas.microsoft.com/office/drawing/2014/main" id="{DE632793-0671-D8A4-864A-D24563F8F8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1825" y="3298322"/>
            <a:ext cx="614267" cy="676258"/>
          </a:xfrm>
          <a:prstGeom prst="rect">
            <a:avLst/>
          </a:prstGeom>
        </p:spPr>
      </p:pic>
      <p:pic>
        <p:nvPicPr>
          <p:cNvPr id="49" name="Picture 48">
            <a:extLst>
              <a:ext uri="{FF2B5EF4-FFF2-40B4-BE49-F238E27FC236}">
                <a16:creationId xmlns:a16="http://schemas.microsoft.com/office/drawing/2014/main" id="{379471E5-31D3-4415-09C1-BB29B8C04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9879" y="3319310"/>
            <a:ext cx="614267" cy="676258"/>
          </a:xfrm>
          <a:prstGeom prst="rect">
            <a:avLst/>
          </a:prstGeom>
        </p:spPr>
      </p:pic>
      <p:pic>
        <p:nvPicPr>
          <p:cNvPr id="50" name="Picture 49">
            <a:extLst>
              <a:ext uri="{FF2B5EF4-FFF2-40B4-BE49-F238E27FC236}">
                <a16:creationId xmlns:a16="http://schemas.microsoft.com/office/drawing/2014/main" id="{44A2F882-9CA6-E133-89B9-B0FEFADBD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699" y="3283906"/>
            <a:ext cx="614267" cy="676258"/>
          </a:xfrm>
          <a:prstGeom prst="rect">
            <a:avLst/>
          </a:prstGeom>
        </p:spPr>
      </p:pic>
      <p:sp>
        <p:nvSpPr>
          <p:cNvPr id="55" name="AutoShape 13">
            <a:extLst>
              <a:ext uri="{FF2B5EF4-FFF2-40B4-BE49-F238E27FC236}">
                <a16:creationId xmlns:a16="http://schemas.microsoft.com/office/drawing/2014/main" id="{75B140D6-4003-1F9B-6438-6883FA5DE49A}"/>
              </a:ext>
            </a:extLst>
          </p:cNvPr>
          <p:cNvSpPr/>
          <p:nvPr/>
        </p:nvSpPr>
        <p:spPr>
          <a:xfrm>
            <a:off x="3383628" y="2895599"/>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13" name="AutoShape 13">
            <a:extLst>
              <a:ext uri="{FF2B5EF4-FFF2-40B4-BE49-F238E27FC236}">
                <a16:creationId xmlns:a16="http://schemas.microsoft.com/office/drawing/2014/main" id="{3EADDE9A-78D9-33C1-FD1E-98276FB04BF6}"/>
              </a:ext>
            </a:extLst>
          </p:cNvPr>
          <p:cNvSpPr/>
          <p:nvPr/>
        </p:nvSpPr>
        <p:spPr>
          <a:xfrm>
            <a:off x="199777" y="2895599"/>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16" name="AutoShape 13">
            <a:extLst>
              <a:ext uri="{FF2B5EF4-FFF2-40B4-BE49-F238E27FC236}">
                <a16:creationId xmlns:a16="http://schemas.microsoft.com/office/drawing/2014/main" id="{872736C8-EEAE-E842-A4B5-E6E9B2261C76}"/>
              </a:ext>
            </a:extLst>
          </p:cNvPr>
          <p:cNvSpPr/>
          <p:nvPr/>
        </p:nvSpPr>
        <p:spPr>
          <a:xfrm>
            <a:off x="3335873" y="3991629"/>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18" name="AutoShape 13">
            <a:extLst>
              <a:ext uri="{FF2B5EF4-FFF2-40B4-BE49-F238E27FC236}">
                <a16:creationId xmlns:a16="http://schemas.microsoft.com/office/drawing/2014/main" id="{E260566E-6E67-3768-2C75-5450FF9CD418}"/>
              </a:ext>
            </a:extLst>
          </p:cNvPr>
          <p:cNvSpPr/>
          <p:nvPr/>
        </p:nvSpPr>
        <p:spPr>
          <a:xfrm>
            <a:off x="2233444" y="3978074"/>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23" name="AutoShape 13">
            <a:extLst>
              <a:ext uri="{FF2B5EF4-FFF2-40B4-BE49-F238E27FC236}">
                <a16:creationId xmlns:a16="http://schemas.microsoft.com/office/drawing/2014/main" id="{0833D884-B12E-DEBA-3CC5-6D9DC0E5336F}"/>
              </a:ext>
            </a:extLst>
          </p:cNvPr>
          <p:cNvSpPr/>
          <p:nvPr/>
        </p:nvSpPr>
        <p:spPr>
          <a:xfrm>
            <a:off x="1352161" y="3978074"/>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26" name="AutoShape 13">
            <a:extLst>
              <a:ext uri="{FF2B5EF4-FFF2-40B4-BE49-F238E27FC236}">
                <a16:creationId xmlns:a16="http://schemas.microsoft.com/office/drawing/2014/main" id="{0904AC40-B034-F967-B81D-8BB4787E10BA}"/>
              </a:ext>
            </a:extLst>
          </p:cNvPr>
          <p:cNvSpPr/>
          <p:nvPr/>
        </p:nvSpPr>
        <p:spPr>
          <a:xfrm>
            <a:off x="369767" y="3974580"/>
            <a:ext cx="1388877"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$0.25</a:t>
            </a:r>
          </a:p>
        </p:txBody>
      </p:sp>
      <p:sp>
        <p:nvSpPr>
          <p:cNvPr id="30" name="AutoShape 17">
            <a:extLst>
              <a:ext uri="{FF2B5EF4-FFF2-40B4-BE49-F238E27FC236}">
                <a16:creationId xmlns:a16="http://schemas.microsoft.com/office/drawing/2014/main" id="{A2253AEF-E7E0-B38A-C3D5-E2A594F95616}"/>
              </a:ext>
            </a:extLst>
          </p:cNvPr>
          <p:cNvSpPr/>
          <p:nvPr/>
        </p:nvSpPr>
        <p:spPr>
          <a:xfrm>
            <a:off x="331667" y="4972493"/>
            <a:ext cx="4663972" cy="584775"/>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1600" dirty="0"/>
              <a:t>Se paga $0.25 por cada miembro que mantenga la membresía activa cada mes.</a:t>
            </a:r>
            <a:endParaRPr lang="en-US" sz="1600" b="1" i="0" u="none" spc="300" baseline="0" dirty="0">
              <a:solidFill>
                <a:srgbClr val="000000">
                  <a:lumMod val="75000"/>
                  <a:lumOff val="25000"/>
                </a:srgbClr>
              </a:solidFill>
              <a:latin typeface="微软雅黑"/>
              <a:ea typeface="微软雅黑"/>
            </a:endParaRPr>
          </a:p>
        </p:txBody>
      </p:sp>
      <p:pic>
        <p:nvPicPr>
          <p:cNvPr id="36" name="Picture 35">
            <a:extLst>
              <a:ext uri="{FF2B5EF4-FFF2-40B4-BE49-F238E27FC236}">
                <a16:creationId xmlns:a16="http://schemas.microsoft.com/office/drawing/2014/main" id="{29F590B2-1776-80F5-F861-A27011DBB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873530" y="405123"/>
            <a:ext cx="1118512" cy="773086"/>
          </a:xfrm>
          <a:prstGeom prst="rect">
            <a:avLst/>
          </a:prstGeom>
        </p:spPr>
      </p:pic>
      <p:pic>
        <p:nvPicPr>
          <p:cNvPr id="37" name="Picture 36">
            <a:extLst>
              <a:ext uri="{FF2B5EF4-FFF2-40B4-BE49-F238E27FC236}">
                <a16:creationId xmlns:a16="http://schemas.microsoft.com/office/drawing/2014/main" id="{84182319-4320-93AA-E443-7C12153A49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30292" y="1348401"/>
            <a:ext cx="630967" cy="436108"/>
          </a:xfrm>
          <a:prstGeom prst="rect">
            <a:avLst/>
          </a:prstGeom>
        </p:spPr>
      </p:pic>
      <p:pic>
        <p:nvPicPr>
          <p:cNvPr id="40" name="Picture 39">
            <a:extLst>
              <a:ext uri="{FF2B5EF4-FFF2-40B4-BE49-F238E27FC236}">
                <a16:creationId xmlns:a16="http://schemas.microsoft.com/office/drawing/2014/main" id="{12A2C64A-967A-CC91-7B5D-5A15171BA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50380" y="1894637"/>
            <a:ext cx="630967" cy="436108"/>
          </a:xfrm>
          <a:prstGeom prst="rect">
            <a:avLst/>
          </a:prstGeom>
        </p:spPr>
      </p:pic>
      <p:pic>
        <p:nvPicPr>
          <p:cNvPr id="43" name="Picture 42">
            <a:extLst>
              <a:ext uri="{FF2B5EF4-FFF2-40B4-BE49-F238E27FC236}">
                <a16:creationId xmlns:a16="http://schemas.microsoft.com/office/drawing/2014/main" id="{4B4DBB63-1FDB-B166-CAA6-56A6086A9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65757" y="2451222"/>
            <a:ext cx="630967" cy="436108"/>
          </a:xfrm>
          <a:prstGeom prst="rect">
            <a:avLst/>
          </a:prstGeom>
        </p:spPr>
      </p:pic>
      <p:pic>
        <p:nvPicPr>
          <p:cNvPr id="52" name="Picture 51">
            <a:extLst>
              <a:ext uri="{FF2B5EF4-FFF2-40B4-BE49-F238E27FC236}">
                <a16:creationId xmlns:a16="http://schemas.microsoft.com/office/drawing/2014/main" id="{4847E468-F54B-D1DE-6F16-46F01FE07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57406" y="2989887"/>
            <a:ext cx="630967" cy="436108"/>
          </a:xfrm>
          <a:prstGeom prst="rect">
            <a:avLst/>
          </a:prstGeom>
        </p:spPr>
      </p:pic>
      <p:pic>
        <p:nvPicPr>
          <p:cNvPr id="53" name="Picture 52">
            <a:extLst>
              <a:ext uri="{FF2B5EF4-FFF2-40B4-BE49-F238E27FC236}">
                <a16:creationId xmlns:a16="http://schemas.microsoft.com/office/drawing/2014/main" id="{17DD5DD6-8E89-5B94-AB55-FD50C545FD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69211" y="3542095"/>
            <a:ext cx="630967" cy="436108"/>
          </a:xfrm>
          <a:prstGeom prst="rect">
            <a:avLst/>
          </a:prstGeom>
        </p:spPr>
      </p:pic>
      <p:sp>
        <p:nvSpPr>
          <p:cNvPr id="54" name="Arrow: Bent 53">
            <a:extLst>
              <a:ext uri="{FF2B5EF4-FFF2-40B4-BE49-F238E27FC236}">
                <a16:creationId xmlns:a16="http://schemas.microsoft.com/office/drawing/2014/main" id="{A3917DEA-4CDD-A387-E7C8-49A0A25066C4}"/>
              </a:ext>
            </a:extLst>
          </p:cNvPr>
          <p:cNvSpPr/>
          <p:nvPr/>
        </p:nvSpPr>
        <p:spPr>
          <a:xfrm rot="16200000" flipH="1">
            <a:off x="743944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Bent 55">
            <a:extLst>
              <a:ext uri="{FF2B5EF4-FFF2-40B4-BE49-F238E27FC236}">
                <a16:creationId xmlns:a16="http://schemas.microsoft.com/office/drawing/2014/main" id="{14FAD933-6583-0EC0-E5F0-036BD8DF74DF}"/>
              </a:ext>
            </a:extLst>
          </p:cNvPr>
          <p:cNvSpPr/>
          <p:nvPr/>
        </p:nvSpPr>
        <p:spPr>
          <a:xfrm rot="16200000" flipH="1">
            <a:off x="742530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 1">
            <a:extLst>
              <a:ext uri="{FF2B5EF4-FFF2-40B4-BE49-F238E27FC236}">
                <a16:creationId xmlns:a16="http://schemas.microsoft.com/office/drawing/2014/main" id="{1926F090-C8D4-5549-599B-67D68768A4E0}"/>
              </a:ext>
            </a:extLst>
          </p:cNvPr>
          <p:cNvSpPr/>
          <p:nvPr/>
        </p:nvSpPr>
        <p:spPr>
          <a:xfrm>
            <a:off x="719105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Arrow: Bent 57">
            <a:extLst>
              <a:ext uri="{FF2B5EF4-FFF2-40B4-BE49-F238E27FC236}">
                <a16:creationId xmlns:a16="http://schemas.microsoft.com/office/drawing/2014/main" id="{B9591D0F-84BF-AD80-6AB5-346372744330}"/>
              </a:ext>
            </a:extLst>
          </p:cNvPr>
          <p:cNvSpPr/>
          <p:nvPr/>
        </p:nvSpPr>
        <p:spPr>
          <a:xfrm rot="16200000" flipH="1">
            <a:off x="745638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Arrow: Bent 58">
            <a:extLst>
              <a:ext uri="{FF2B5EF4-FFF2-40B4-BE49-F238E27FC236}">
                <a16:creationId xmlns:a16="http://schemas.microsoft.com/office/drawing/2014/main" id="{C6A483AE-9DBB-4667-F9DF-12171D885FD8}"/>
              </a:ext>
            </a:extLst>
          </p:cNvPr>
          <p:cNvSpPr/>
          <p:nvPr/>
        </p:nvSpPr>
        <p:spPr>
          <a:xfrm rot="16200000" flipH="1">
            <a:off x="747331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Arrow: Bent 59">
            <a:extLst>
              <a:ext uri="{FF2B5EF4-FFF2-40B4-BE49-F238E27FC236}">
                <a16:creationId xmlns:a16="http://schemas.microsoft.com/office/drawing/2014/main" id="{E4907801-F106-4A39-006C-6630EB0EDA79}"/>
              </a:ext>
            </a:extLst>
          </p:cNvPr>
          <p:cNvSpPr/>
          <p:nvPr/>
        </p:nvSpPr>
        <p:spPr>
          <a:xfrm rot="16200000" flipH="1">
            <a:off x="748566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 1">
            <a:extLst>
              <a:ext uri="{FF2B5EF4-FFF2-40B4-BE49-F238E27FC236}">
                <a16:creationId xmlns:a16="http://schemas.microsoft.com/office/drawing/2014/main" id="{E9172C76-7B90-9746-8768-F82C9C870263}"/>
              </a:ext>
            </a:extLst>
          </p:cNvPr>
          <p:cNvSpPr/>
          <p:nvPr/>
        </p:nvSpPr>
        <p:spPr>
          <a:xfrm rot="20988807">
            <a:off x="4973016"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62" name="Picture 61">
            <a:extLst>
              <a:ext uri="{FF2B5EF4-FFF2-40B4-BE49-F238E27FC236}">
                <a16:creationId xmlns:a16="http://schemas.microsoft.com/office/drawing/2014/main" id="{AC6B8B9B-9EED-3529-7D96-1494263A4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72310" y="4100084"/>
            <a:ext cx="630967" cy="436108"/>
          </a:xfrm>
          <a:prstGeom prst="rect">
            <a:avLst/>
          </a:prstGeom>
        </p:spPr>
      </p:pic>
      <p:pic>
        <p:nvPicPr>
          <p:cNvPr id="63" name="Picture 62">
            <a:extLst>
              <a:ext uri="{FF2B5EF4-FFF2-40B4-BE49-F238E27FC236}">
                <a16:creationId xmlns:a16="http://schemas.microsoft.com/office/drawing/2014/main" id="{D5EEF154-06F6-1353-4C04-788EA21915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92398" y="4646320"/>
            <a:ext cx="630967" cy="436108"/>
          </a:xfrm>
          <a:prstGeom prst="rect">
            <a:avLst/>
          </a:prstGeom>
        </p:spPr>
      </p:pic>
      <p:pic>
        <p:nvPicPr>
          <p:cNvPr id="64" name="Picture 63">
            <a:extLst>
              <a:ext uri="{FF2B5EF4-FFF2-40B4-BE49-F238E27FC236}">
                <a16:creationId xmlns:a16="http://schemas.microsoft.com/office/drawing/2014/main" id="{AAA88D7E-606D-6C7F-A567-FAEDEC4CF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199149" y="5202905"/>
            <a:ext cx="630967" cy="436108"/>
          </a:xfrm>
          <a:prstGeom prst="rect">
            <a:avLst/>
          </a:prstGeom>
        </p:spPr>
      </p:pic>
      <p:pic>
        <p:nvPicPr>
          <p:cNvPr id="65" name="Picture 64">
            <a:extLst>
              <a:ext uri="{FF2B5EF4-FFF2-40B4-BE49-F238E27FC236}">
                <a16:creationId xmlns:a16="http://schemas.microsoft.com/office/drawing/2014/main" id="{86922FCF-4600-7902-6AFD-439A2872F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08050" y="5741570"/>
            <a:ext cx="630967" cy="436108"/>
          </a:xfrm>
          <a:prstGeom prst="rect">
            <a:avLst/>
          </a:prstGeom>
        </p:spPr>
      </p:pic>
      <p:pic>
        <p:nvPicPr>
          <p:cNvPr id="66" name="Picture 65">
            <a:extLst>
              <a:ext uri="{FF2B5EF4-FFF2-40B4-BE49-F238E27FC236}">
                <a16:creationId xmlns:a16="http://schemas.microsoft.com/office/drawing/2014/main" id="{74FF3DBA-4380-1BFB-6D2C-530850326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219855" y="6293778"/>
            <a:ext cx="630967" cy="436108"/>
          </a:xfrm>
          <a:prstGeom prst="rect">
            <a:avLst/>
          </a:prstGeom>
        </p:spPr>
      </p:pic>
      <p:sp>
        <p:nvSpPr>
          <p:cNvPr id="67" name="Arrow: Bent 66">
            <a:extLst>
              <a:ext uri="{FF2B5EF4-FFF2-40B4-BE49-F238E27FC236}">
                <a16:creationId xmlns:a16="http://schemas.microsoft.com/office/drawing/2014/main" id="{6E682FD1-7362-8688-67CF-23B8CC1C3FBB}"/>
              </a:ext>
            </a:extLst>
          </p:cNvPr>
          <p:cNvSpPr/>
          <p:nvPr/>
        </p:nvSpPr>
        <p:spPr>
          <a:xfrm rot="16200000" flipH="1">
            <a:off x="749871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Bent 67">
            <a:extLst>
              <a:ext uri="{FF2B5EF4-FFF2-40B4-BE49-F238E27FC236}">
                <a16:creationId xmlns:a16="http://schemas.microsoft.com/office/drawing/2014/main" id="{0925ACFD-CBC5-1573-D5D5-CFC2728D289D}"/>
              </a:ext>
            </a:extLst>
          </p:cNvPr>
          <p:cNvSpPr/>
          <p:nvPr/>
        </p:nvSpPr>
        <p:spPr>
          <a:xfrm rot="16200000" flipH="1">
            <a:off x="748457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Arrow: Bent 68">
            <a:extLst>
              <a:ext uri="{FF2B5EF4-FFF2-40B4-BE49-F238E27FC236}">
                <a16:creationId xmlns:a16="http://schemas.microsoft.com/office/drawing/2014/main" id="{858F7430-D51F-76E0-F6EE-AE7DD3A0164B}"/>
              </a:ext>
            </a:extLst>
          </p:cNvPr>
          <p:cNvSpPr/>
          <p:nvPr/>
        </p:nvSpPr>
        <p:spPr>
          <a:xfrm rot="16200000" flipH="1">
            <a:off x="751565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Arrow: Bent 69">
            <a:extLst>
              <a:ext uri="{FF2B5EF4-FFF2-40B4-BE49-F238E27FC236}">
                <a16:creationId xmlns:a16="http://schemas.microsoft.com/office/drawing/2014/main" id="{3D349687-755B-48BD-6330-E14F7394EC74}"/>
              </a:ext>
            </a:extLst>
          </p:cNvPr>
          <p:cNvSpPr/>
          <p:nvPr/>
        </p:nvSpPr>
        <p:spPr>
          <a:xfrm rot="16200000" flipH="1">
            <a:off x="753258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Bent 70">
            <a:extLst>
              <a:ext uri="{FF2B5EF4-FFF2-40B4-BE49-F238E27FC236}">
                <a16:creationId xmlns:a16="http://schemas.microsoft.com/office/drawing/2014/main" id="{F9121EAD-EAB1-8478-57EA-18B56485E22C}"/>
              </a:ext>
            </a:extLst>
          </p:cNvPr>
          <p:cNvSpPr/>
          <p:nvPr/>
        </p:nvSpPr>
        <p:spPr>
          <a:xfrm rot="16200000" flipH="1">
            <a:off x="754493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 1">
            <a:extLst>
              <a:ext uri="{FF2B5EF4-FFF2-40B4-BE49-F238E27FC236}">
                <a16:creationId xmlns:a16="http://schemas.microsoft.com/office/drawing/2014/main" id="{9190CC40-1190-E8C5-EEB2-ACBCDEC2E907}"/>
              </a:ext>
            </a:extLst>
          </p:cNvPr>
          <p:cNvSpPr/>
          <p:nvPr/>
        </p:nvSpPr>
        <p:spPr>
          <a:xfrm>
            <a:off x="7482802" y="73310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6" name="Text 1">
            <a:extLst>
              <a:ext uri="{FF2B5EF4-FFF2-40B4-BE49-F238E27FC236}">
                <a16:creationId xmlns:a16="http://schemas.microsoft.com/office/drawing/2014/main" id="{BB7E690D-FE66-AC26-ED63-5599E24109C3}"/>
              </a:ext>
            </a:extLst>
          </p:cNvPr>
          <p:cNvSpPr/>
          <p:nvPr/>
        </p:nvSpPr>
        <p:spPr>
          <a:xfrm rot="20988807">
            <a:off x="4972064"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8" name="Text 1">
            <a:extLst>
              <a:ext uri="{FF2B5EF4-FFF2-40B4-BE49-F238E27FC236}">
                <a16:creationId xmlns:a16="http://schemas.microsoft.com/office/drawing/2014/main" id="{02F0A2BC-9EF1-41C4-95D9-13994B8BF7B9}"/>
              </a:ext>
            </a:extLst>
          </p:cNvPr>
          <p:cNvSpPr/>
          <p:nvPr/>
        </p:nvSpPr>
        <p:spPr>
          <a:xfrm rot="20988807">
            <a:off x="5303895" y="424684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 Y 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2" name="Text 1">
            <a:extLst>
              <a:ext uri="{FF2B5EF4-FFF2-40B4-BE49-F238E27FC236}">
                <a16:creationId xmlns:a16="http://schemas.microsoft.com/office/drawing/2014/main" id="{5B3FB15D-6F20-DF34-0927-61721FC3BA21}"/>
              </a:ext>
            </a:extLst>
          </p:cNvPr>
          <p:cNvSpPr/>
          <p:nvPr/>
        </p:nvSpPr>
        <p:spPr>
          <a:xfrm>
            <a:off x="751193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3" name="Text 1">
            <a:extLst>
              <a:ext uri="{FF2B5EF4-FFF2-40B4-BE49-F238E27FC236}">
                <a16:creationId xmlns:a16="http://schemas.microsoft.com/office/drawing/2014/main" id="{5DA5A93D-1843-5E60-24F6-8055054C4ECA}"/>
              </a:ext>
            </a:extLst>
          </p:cNvPr>
          <p:cNvSpPr/>
          <p:nvPr/>
        </p:nvSpPr>
        <p:spPr>
          <a:xfrm>
            <a:off x="7527326"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4" name="Text 1">
            <a:extLst>
              <a:ext uri="{FF2B5EF4-FFF2-40B4-BE49-F238E27FC236}">
                <a16:creationId xmlns:a16="http://schemas.microsoft.com/office/drawing/2014/main" id="{DD93C0AD-A9AA-791D-E32B-833AD46F0296}"/>
              </a:ext>
            </a:extLst>
          </p:cNvPr>
          <p:cNvSpPr/>
          <p:nvPr/>
        </p:nvSpPr>
        <p:spPr>
          <a:xfrm>
            <a:off x="7458641"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5" name="Text 1">
            <a:extLst>
              <a:ext uri="{FF2B5EF4-FFF2-40B4-BE49-F238E27FC236}">
                <a16:creationId xmlns:a16="http://schemas.microsoft.com/office/drawing/2014/main" id="{7C17145E-33EA-7355-68AB-BE0B782DB49C}"/>
              </a:ext>
            </a:extLst>
          </p:cNvPr>
          <p:cNvSpPr/>
          <p:nvPr/>
        </p:nvSpPr>
        <p:spPr>
          <a:xfrm>
            <a:off x="7478485"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7" name="Text 1">
            <a:extLst>
              <a:ext uri="{FF2B5EF4-FFF2-40B4-BE49-F238E27FC236}">
                <a16:creationId xmlns:a16="http://schemas.microsoft.com/office/drawing/2014/main" id="{5A68FCC0-ACDF-B73D-CB67-B85DB3A3991C}"/>
              </a:ext>
            </a:extLst>
          </p:cNvPr>
          <p:cNvSpPr/>
          <p:nvPr/>
        </p:nvSpPr>
        <p:spPr>
          <a:xfrm>
            <a:off x="7537420"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12</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89" name="Text 1">
            <a:extLst>
              <a:ext uri="{FF2B5EF4-FFF2-40B4-BE49-F238E27FC236}">
                <a16:creationId xmlns:a16="http://schemas.microsoft.com/office/drawing/2014/main" id="{00457F8D-8978-D2EC-5382-80D0FAFC1913}"/>
              </a:ext>
            </a:extLst>
          </p:cNvPr>
          <p:cNvSpPr/>
          <p:nvPr/>
        </p:nvSpPr>
        <p:spPr>
          <a:xfrm>
            <a:off x="8665595"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14                     $8,191.50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2" name="Right Brace 91">
            <a:extLst>
              <a:ext uri="{FF2B5EF4-FFF2-40B4-BE49-F238E27FC236}">
                <a16:creationId xmlns:a16="http://schemas.microsoft.com/office/drawing/2014/main" id="{8EBE3266-E12D-328D-184A-F4EC9516AC10}"/>
              </a:ext>
            </a:extLst>
          </p:cNvPr>
          <p:cNvSpPr/>
          <p:nvPr/>
        </p:nvSpPr>
        <p:spPr>
          <a:xfrm>
            <a:off x="8862450" y="1193038"/>
            <a:ext cx="738165" cy="3508318"/>
          </a:xfrm>
          <a:prstGeom prst="rightBrac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e 92">
            <a:extLst>
              <a:ext uri="{FF2B5EF4-FFF2-40B4-BE49-F238E27FC236}">
                <a16:creationId xmlns:a16="http://schemas.microsoft.com/office/drawing/2014/main" id="{3236EA95-3F44-87FC-BCBE-CDF1308DD23C}"/>
              </a:ext>
            </a:extLst>
          </p:cNvPr>
          <p:cNvSpPr/>
          <p:nvPr/>
        </p:nvSpPr>
        <p:spPr>
          <a:xfrm>
            <a:off x="8854332" y="1218152"/>
            <a:ext cx="709344" cy="3464154"/>
          </a:xfrm>
          <a:prstGeom prst="rightBrac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 1">
            <a:extLst>
              <a:ext uri="{FF2B5EF4-FFF2-40B4-BE49-F238E27FC236}">
                <a16:creationId xmlns:a16="http://schemas.microsoft.com/office/drawing/2014/main" id="{696606FA-3F1B-0658-5AC6-654D75F2FEB9}"/>
              </a:ext>
            </a:extLst>
          </p:cNvPr>
          <p:cNvSpPr/>
          <p:nvPr/>
        </p:nvSpPr>
        <p:spPr>
          <a:xfrm rot="20988807">
            <a:off x="4980178" y="9577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5" name="Text 1">
            <a:extLst>
              <a:ext uri="{FF2B5EF4-FFF2-40B4-BE49-F238E27FC236}">
                <a16:creationId xmlns:a16="http://schemas.microsoft.com/office/drawing/2014/main" id="{206B7650-8195-37AE-E95F-9FB9F20CC094}"/>
              </a:ext>
            </a:extLst>
          </p:cNvPr>
          <p:cNvSpPr/>
          <p:nvPr/>
        </p:nvSpPr>
        <p:spPr>
          <a:xfrm>
            <a:off x="8662576" y="401731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13                     $4,095.50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6" name="Text 1">
            <a:extLst>
              <a:ext uri="{FF2B5EF4-FFF2-40B4-BE49-F238E27FC236}">
                <a16:creationId xmlns:a16="http://schemas.microsoft.com/office/drawing/2014/main" id="{B87D1E1E-F1B3-6BC1-E846-3B5E18B5EADF}"/>
              </a:ext>
            </a:extLst>
          </p:cNvPr>
          <p:cNvSpPr/>
          <p:nvPr/>
        </p:nvSpPr>
        <p:spPr>
          <a:xfrm>
            <a:off x="8739482" y="512472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14                     $16,383.50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7" name="Text 1">
            <a:extLst>
              <a:ext uri="{FF2B5EF4-FFF2-40B4-BE49-F238E27FC236}">
                <a16:creationId xmlns:a16="http://schemas.microsoft.com/office/drawing/2014/main" id="{F75C1D16-0970-28F1-95AB-36623A3B1F4B}"/>
              </a:ext>
            </a:extLst>
          </p:cNvPr>
          <p:cNvSpPr/>
          <p:nvPr/>
        </p:nvSpPr>
        <p:spPr>
          <a:xfrm rot="20988807">
            <a:off x="4984554" y="2040621"/>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8" name="Text 1">
            <a:extLst>
              <a:ext uri="{FF2B5EF4-FFF2-40B4-BE49-F238E27FC236}">
                <a16:creationId xmlns:a16="http://schemas.microsoft.com/office/drawing/2014/main" id="{61DA4E74-8114-7800-A3DA-5458EAE8ECEE}"/>
              </a:ext>
            </a:extLst>
          </p:cNvPr>
          <p:cNvSpPr/>
          <p:nvPr/>
        </p:nvSpPr>
        <p:spPr>
          <a:xfrm rot="20988807">
            <a:off x="4983564" y="2564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99" name="Text 1">
            <a:extLst>
              <a:ext uri="{FF2B5EF4-FFF2-40B4-BE49-F238E27FC236}">
                <a16:creationId xmlns:a16="http://schemas.microsoft.com/office/drawing/2014/main" id="{23D0BEFC-D27F-E9F5-DF80-DA4A5844C8E4}"/>
              </a:ext>
            </a:extLst>
          </p:cNvPr>
          <p:cNvSpPr/>
          <p:nvPr/>
        </p:nvSpPr>
        <p:spPr>
          <a:xfrm rot="20988807">
            <a:off x="4993439" y="308694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0" name="Text 1">
            <a:extLst>
              <a:ext uri="{FF2B5EF4-FFF2-40B4-BE49-F238E27FC236}">
                <a16:creationId xmlns:a16="http://schemas.microsoft.com/office/drawing/2014/main" id="{FD4D85B1-180D-F78B-293D-B16475BFBFCF}"/>
              </a:ext>
            </a:extLst>
          </p:cNvPr>
          <p:cNvSpPr/>
          <p:nvPr/>
        </p:nvSpPr>
        <p:spPr>
          <a:xfrm rot="20988807">
            <a:off x="4996908" y="365235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1" name="Text 1">
            <a:extLst>
              <a:ext uri="{FF2B5EF4-FFF2-40B4-BE49-F238E27FC236}">
                <a16:creationId xmlns:a16="http://schemas.microsoft.com/office/drawing/2014/main" id="{DD905D1A-9959-A694-5E38-A4040766DD10}"/>
              </a:ext>
            </a:extLst>
          </p:cNvPr>
          <p:cNvSpPr/>
          <p:nvPr/>
        </p:nvSpPr>
        <p:spPr>
          <a:xfrm rot="20988807">
            <a:off x="4993440" y="535382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DIAMANYE</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2" name="Text 1">
            <a:extLst>
              <a:ext uri="{FF2B5EF4-FFF2-40B4-BE49-F238E27FC236}">
                <a16:creationId xmlns:a16="http://schemas.microsoft.com/office/drawing/2014/main" id="{7D825A0E-8A9B-C975-8C4A-FED2F62D0564}"/>
              </a:ext>
            </a:extLst>
          </p:cNvPr>
          <p:cNvSpPr/>
          <p:nvPr/>
        </p:nvSpPr>
        <p:spPr>
          <a:xfrm rot="20988807">
            <a:off x="5222525" y="478116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ORO Y PLATINO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5" name="AutoShape 17">
            <a:extLst>
              <a:ext uri="{FF2B5EF4-FFF2-40B4-BE49-F238E27FC236}">
                <a16:creationId xmlns:a16="http://schemas.microsoft.com/office/drawing/2014/main" id="{5B6FBB6B-FB7F-3C94-9058-A58F2413196C}"/>
              </a:ext>
            </a:extLst>
          </p:cNvPr>
          <p:cNvSpPr/>
          <p:nvPr/>
        </p:nvSpPr>
        <p:spPr>
          <a:xfrm>
            <a:off x="9259862" y="3542095"/>
            <a:ext cx="2853277" cy="830997"/>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1600" dirty="0"/>
              <a:t>Dependiendo del rango, determinará los niveles de pago.</a:t>
            </a:r>
            <a:endParaRPr lang="en-US" sz="1600" b="1" i="0" u="none" spc="300" baseline="0" dirty="0">
              <a:solidFill>
                <a:srgbClr val="000000">
                  <a:lumMod val="75000"/>
                  <a:lumOff val="25000"/>
                </a:srgbClr>
              </a:solidFill>
              <a:latin typeface="微软雅黑"/>
              <a:ea typeface="微软雅黑"/>
            </a:endParaRPr>
          </a:p>
        </p:txBody>
      </p:sp>
      <p:sp>
        <p:nvSpPr>
          <p:cNvPr id="108" name="AutoShape 13">
            <a:extLst>
              <a:ext uri="{FF2B5EF4-FFF2-40B4-BE49-F238E27FC236}">
                <a16:creationId xmlns:a16="http://schemas.microsoft.com/office/drawing/2014/main" id="{387475E0-FB41-A5DF-E8F6-A9E7290B3E50}"/>
              </a:ext>
            </a:extLst>
          </p:cNvPr>
          <p:cNvSpPr/>
          <p:nvPr/>
        </p:nvSpPr>
        <p:spPr>
          <a:xfrm>
            <a:off x="9285224" y="1811481"/>
            <a:ext cx="2491661" cy="584775"/>
          </a:xfrm>
          <a:prstGeom prst="rect">
            <a:avLst/>
          </a:prstGeom>
          <a:noFill/>
        </p:spPr>
        <p:txBody>
          <a:bodyPr vert="horz" wrap="square" lIns="91440" tIns="45720" rIns="91440" bIns="45720" anchor="t">
            <a:spAutoFit/>
          </a:bodyPr>
          <a:lstStyle/>
          <a:p>
            <a:pPr algn="ctr"/>
            <a:r>
              <a:rPr lang="es-ES" sz="1600" dirty="0"/>
              <a:t>Una vez que se llena la matriz</a:t>
            </a:r>
            <a:endParaRPr lang="en-US" sz="1600" b="1" spc="300" dirty="0">
              <a:latin typeface="微软雅黑"/>
              <a:ea typeface="微软雅黑"/>
            </a:endParaRPr>
          </a:p>
        </p:txBody>
      </p:sp>
      <p:sp>
        <p:nvSpPr>
          <p:cNvPr id="109" name="AutoShape 13">
            <a:extLst>
              <a:ext uri="{FF2B5EF4-FFF2-40B4-BE49-F238E27FC236}">
                <a16:creationId xmlns:a16="http://schemas.microsoft.com/office/drawing/2014/main" id="{6415F03E-F442-415F-AE4B-76863B359396}"/>
              </a:ext>
            </a:extLst>
          </p:cNvPr>
          <p:cNvSpPr/>
          <p:nvPr/>
        </p:nvSpPr>
        <p:spPr>
          <a:xfrm>
            <a:off x="9694067" y="2774021"/>
            <a:ext cx="1690771" cy="338554"/>
          </a:xfrm>
          <a:prstGeom prst="rect">
            <a:avLst/>
          </a:prstGeom>
          <a:noFill/>
        </p:spPr>
        <p:txBody>
          <a:bodyPr vert="horz" wrap="square" lIns="91440" tIns="45720" rIns="91440" bIns="45720" anchor="t">
            <a:spAutoFit/>
          </a:bodyPr>
          <a:lstStyle/>
          <a:p>
            <a:pPr marL="0" algn="ctr"/>
            <a:r>
              <a:rPr lang="en-US" sz="1600" b="1" spc="300" dirty="0">
                <a:latin typeface="微软雅黑"/>
                <a:ea typeface="微软雅黑"/>
              </a:rPr>
              <a:t>$2,047.50</a:t>
            </a:r>
          </a:p>
        </p:txBody>
      </p:sp>
      <p:cxnSp>
        <p:nvCxnSpPr>
          <p:cNvPr id="113" name="Straight Arrow Connector 112">
            <a:extLst>
              <a:ext uri="{FF2B5EF4-FFF2-40B4-BE49-F238E27FC236}">
                <a16:creationId xmlns:a16="http://schemas.microsoft.com/office/drawing/2014/main" id="{0EDCD5F5-F682-F37D-51F8-D72D7B1EE4F8}"/>
              </a:ext>
            </a:extLst>
          </p:cNvPr>
          <p:cNvCxnSpPr/>
          <p:nvPr/>
        </p:nvCxnSpPr>
        <p:spPr>
          <a:xfrm>
            <a:off x="9148665" y="5124727"/>
            <a:ext cx="84937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BE6397D-8A40-4B5A-8958-03B7E974D1AD}"/>
              </a:ext>
            </a:extLst>
          </p:cNvPr>
          <p:cNvCxnSpPr/>
          <p:nvPr/>
        </p:nvCxnSpPr>
        <p:spPr>
          <a:xfrm>
            <a:off x="9148665" y="5658340"/>
            <a:ext cx="84937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88E4559-2289-2375-94D8-04A94931D975}"/>
              </a:ext>
            </a:extLst>
          </p:cNvPr>
          <p:cNvCxnSpPr/>
          <p:nvPr/>
        </p:nvCxnSpPr>
        <p:spPr>
          <a:xfrm>
            <a:off x="9131704" y="6198118"/>
            <a:ext cx="84937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734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13"/>
                                        </p:tgtEl>
                                        <p:attrNameLst>
                                          <p:attrName>ppt_y</p:attrName>
                                        </p:attrNameLst>
                                      </p:cBhvr>
                                      <p:tavLst>
                                        <p:tav tm="0">
                                          <p:val>
                                            <p:strVal val="#ppt_y-#ppt_h*1.125000"/>
                                          </p:val>
                                        </p:tav>
                                        <p:tav tm="100000">
                                          <p:val>
                                            <p:strVal val="#ppt_y"/>
                                          </p:val>
                                        </p:tav>
                                      </p:tavLst>
                                    </p:anim>
                                    <p:animEffect transition="in" filter="wipe(down)">
                                      <p:cBhvr>
                                        <p:cTn id="16" dur="350"/>
                                        <p:tgtEl>
                                          <p:spTgt spid="13"/>
                                        </p:tgtEl>
                                      </p:cBhvr>
                                    </p:animEffec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16"/>
                                        </p:tgtEl>
                                        <p:attrNameLst>
                                          <p:attrName>ppt_y</p:attrName>
                                        </p:attrNameLst>
                                      </p:cBhvr>
                                      <p:tavLst>
                                        <p:tav tm="0">
                                          <p:val>
                                            <p:strVal val="#ppt_y-#ppt_h*1.125000"/>
                                          </p:val>
                                        </p:tav>
                                        <p:tav tm="100000">
                                          <p:val>
                                            <p:strVal val="#ppt_y"/>
                                          </p:val>
                                        </p:tav>
                                      </p:tavLst>
                                    </p:anim>
                                    <p:animEffect transition="in" filter="wipe(down)">
                                      <p:cBhvr>
                                        <p:cTn id="21" dur="350"/>
                                        <p:tgtEl>
                                          <p:spTgt spid="16"/>
                                        </p:tgtEl>
                                      </p:cBhvr>
                                    </p:animEffec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18"/>
                                        </p:tgtEl>
                                        <p:attrNameLst>
                                          <p:attrName>ppt_y</p:attrName>
                                        </p:attrNameLst>
                                      </p:cBhvr>
                                      <p:tavLst>
                                        <p:tav tm="0">
                                          <p:val>
                                            <p:strVal val="#ppt_y-#ppt_h*1.125000"/>
                                          </p:val>
                                        </p:tav>
                                        <p:tav tm="100000">
                                          <p:val>
                                            <p:strVal val="#ppt_y"/>
                                          </p:val>
                                        </p:tav>
                                      </p:tavLst>
                                    </p:anim>
                                    <p:animEffect transition="in" filter="wipe(down)">
                                      <p:cBhvr>
                                        <p:cTn id="26" dur="350"/>
                                        <p:tgtEl>
                                          <p:spTgt spid="18"/>
                                        </p:tgtEl>
                                      </p:cBhvr>
                                    </p:animEffec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23"/>
                                        </p:tgtEl>
                                        <p:attrNameLst>
                                          <p:attrName>ppt_y</p:attrName>
                                        </p:attrNameLst>
                                      </p:cBhvr>
                                      <p:tavLst>
                                        <p:tav tm="0">
                                          <p:val>
                                            <p:strVal val="#ppt_y-#ppt_h*1.125000"/>
                                          </p:val>
                                        </p:tav>
                                        <p:tav tm="100000">
                                          <p:val>
                                            <p:strVal val="#ppt_y"/>
                                          </p:val>
                                        </p:tav>
                                      </p:tavLst>
                                    </p:anim>
                                    <p:animEffect transition="in" filter="wipe(down)">
                                      <p:cBhvr>
                                        <p:cTn id="31" dur="350"/>
                                        <p:tgtEl>
                                          <p:spTgt spid="23"/>
                                        </p:tgtEl>
                                      </p:cBhvr>
                                    </p:animEffec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26"/>
                                        </p:tgtEl>
                                        <p:attrNameLst>
                                          <p:attrName>ppt_y</p:attrName>
                                        </p:attrNameLst>
                                      </p:cBhvr>
                                      <p:tavLst>
                                        <p:tav tm="0">
                                          <p:val>
                                            <p:strVal val="#ppt_y-#ppt_h*1.125000"/>
                                          </p:val>
                                        </p:tav>
                                        <p:tav tm="100000">
                                          <p:val>
                                            <p:strVal val="#ppt_y"/>
                                          </p:val>
                                        </p:tav>
                                      </p:tavLst>
                                    </p:anim>
                                    <p:animEffect transition="in" filter="wipe(down)">
                                      <p:cBhvr>
                                        <p:cTn id="36" dur="350"/>
                                        <p:tgtEl>
                                          <p:spTgt spid="26"/>
                                        </p:tgtEl>
                                      </p:cBhvr>
                                    </p:animEffec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2600"/>
                            </p:stCondLst>
                            <p:childTnLst>
                              <p:par>
                                <p:cTn id="39" presetID="12" presetClass="entr" presetSubtype="1" fill="hold" grpId="0" nodeType="afterEffect">
                                  <p:stCondLst>
                                    <p:cond delay="0"/>
                                  </p:stCondLst>
                                  <p:childTnLst>
                                    <p:anim calcmode="lin" valueType="num">
                                      <p:cBhvr additive="base">
                                        <p:cTn id="40" dur="350"/>
                                        <p:tgtEl>
                                          <p:spTgt spid="30"/>
                                        </p:tgtEl>
                                        <p:attrNameLst>
                                          <p:attrName>ppt_y</p:attrName>
                                        </p:attrNameLst>
                                      </p:cBhvr>
                                      <p:tavLst>
                                        <p:tav tm="0">
                                          <p:val>
                                            <p:strVal val="#ppt_y-#ppt_h*1.125000"/>
                                          </p:val>
                                        </p:tav>
                                        <p:tav tm="100000">
                                          <p:val>
                                            <p:strVal val="#ppt_y"/>
                                          </p:val>
                                        </p:tav>
                                      </p:tavLst>
                                    </p:anim>
                                    <p:animEffect transition="in" filter="wipe(down)">
                                      <p:cBhvr>
                                        <p:cTn id="41" dur="350"/>
                                        <p:tgtEl>
                                          <p:spTgt spid="30"/>
                                        </p:tgtEl>
                                      </p:cBhvr>
                                    </p:animEffect>
                                    <p:set>
                                      <p:cBhvr>
                                        <p:cTn id="42" dur="1" fill="hold">
                                          <p:stCondLst>
                                            <p:cond delay="0"/>
                                          </p:stCondLst>
                                        </p:cTn>
                                        <p:tgtEl>
                                          <p:spTgt spid="30"/>
                                        </p:tgtEl>
                                        <p:attrNameLst>
                                          <p:attrName>style.visibility</p:attrName>
                                        </p:attrNameLst>
                                      </p:cBhvr>
                                      <p:to>
                                        <p:strVal val="visible"/>
                                      </p:to>
                                    </p:set>
                                  </p:childTnLst>
                                </p:cTn>
                              </p:par>
                              <p:par>
                                <p:cTn id="43" presetID="16" presetClass="entr" presetSubtype="21"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barn(inVertical)">
                                      <p:cBhvr>
                                        <p:cTn id="45" dur="500"/>
                                        <p:tgtEl>
                                          <p:spTgt spid="57"/>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barn(inVertical)">
                                      <p:cBhvr>
                                        <p:cTn id="48" dur="500"/>
                                        <p:tgtEl>
                                          <p:spTgt spid="61"/>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barn(inVertical)">
                                      <p:cBhvr>
                                        <p:cTn id="51" dur="500"/>
                                        <p:tgtEl>
                                          <p:spTgt spid="72"/>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barn(inVertical)">
                                      <p:cBhvr>
                                        <p:cTn id="54" dur="500"/>
                                        <p:tgtEl>
                                          <p:spTgt spid="7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barn(inVertical)">
                                      <p:cBhvr>
                                        <p:cTn id="57" dur="500"/>
                                        <p:tgtEl>
                                          <p:spTgt spid="78"/>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inVertical)">
                                      <p:cBhvr>
                                        <p:cTn id="60" dur="500"/>
                                        <p:tgtEl>
                                          <p:spTgt spid="82"/>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inVertical)">
                                      <p:cBhvr>
                                        <p:cTn id="63" dur="500"/>
                                        <p:tgtEl>
                                          <p:spTgt spid="8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inVertical)">
                                      <p:cBhvr>
                                        <p:cTn id="66" dur="500"/>
                                        <p:tgtEl>
                                          <p:spTgt spid="84"/>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inVertical)">
                                      <p:cBhvr>
                                        <p:cTn id="69" dur="500"/>
                                        <p:tgtEl>
                                          <p:spTgt spid="8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barn(inVertical)">
                                      <p:cBhvr>
                                        <p:cTn id="72" dur="500"/>
                                        <p:tgtEl>
                                          <p:spTgt spid="8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barn(inVertical)">
                                      <p:cBhvr>
                                        <p:cTn id="75" dur="500"/>
                                        <p:tgtEl>
                                          <p:spTgt spid="89"/>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barn(inVertical)">
                                      <p:cBhvr>
                                        <p:cTn id="78" dur="500"/>
                                        <p:tgtEl>
                                          <p:spTgt spid="94"/>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barn(inVertical)">
                                      <p:cBhvr>
                                        <p:cTn id="81" dur="500"/>
                                        <p:tgtEl>
                                          <p:spTgt spid="95"/>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barn(inVertical)">
                                      <p:cBhvr>
                                        <p:cTn id="84" dur="500"/>
                                        <p:tgtEl>
                                          <p:spTgt spid="96"/>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barn(inVertical)">
                                      <p:cBhvr>
                                        <p:cTn id="87" dur="500"/>
                                        <p:tgtEl>
                                          <p:spTgt spid="97"/>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barn(inVertical)">
                                      <p:cBhvr>
                                        <p:cTn id="90" dur="500"/>
                                        <p:tgtEl>
                                          <p:spTgt spid="98"/>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barn(inVertical)">
                                      <p:cBhvr>
                                        <p:cTn id="93" dur="500"/>
                                        <p:tgtEl>
                                          <p:spTgt spid="99"/>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00"/>
                                        </p:tgtEl>
                                        <p:attrNameLst>
                                          <p:attrName>style.visibility</p:attrName>
                                        </p:attrNameLst>
                                      </p:cBhvr>
                                      <p:to>
                                        <p:strVal val="visible"/>
                                      </p:to>
                                    </p:set>
                                    <p:animEffect transition="in" filter="barn(inVertical)">
                                      <p:cBhvr>
                                        <p:cTn id="96" dur="500"/>
                                        <p:tgtEl>
                                          <p:spTgt spid="100"/>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barn(inVertical)">
                                      <p:cBhvr>
                                        <p:cTn id="99" dur="500"/>
                                        <p:tgtEl>
                                          <p:spTgt spid="101"/>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102"/>
                                        </p:tgtEl>
                                        <p:attrNameLst>
                                          <p:attrName>style.visibility</p:attrName>
                                        </p:attrNameLst>
                                      </p:cBhvr>
                                      <p:to>
                                        <p:strVal val="visible"/>
                                      </p:to>
                                    </p:set>
                                    <p:animEffect transition="in" filter="barn(inVertical)">
                                      <p:cBhvr>
                                        <p:cTn id="102" dur="500"/>
                                        <p:tgtEl>
                                          <p:spTgt spid="102"/>
                                        </p:tgtEl>
                                      </p:cBhvr>
                                    </p:animEffect>
                                  </p:childTnLst>
                                </p:cTn>
                              </p:par>
                            </p:childTnLst>
                          </p:cTn>
                        </p:par>
                        <p:par>
                          <p:cTn id="103" fill="hold">
                            <p:stCondLst>
                              <p:cond delay="3100"/>
                            </p:stCondLst>
                            <p:childTnLst>
                              <p:par>
                                <p:cTn id="104" presetID="12" presetClass="entr" presetSubtype="1" fill="hold" grpId="0" nodeType="afterEffect">
                                  <p:stCondLst>
                                    <p:cond delay="0"/>
                                  </p:stCondLst>
                                  <p:childTnLst>
                                    <p:anim calcmode="lin" valueType="num">
                                      <p:cBhvr additive="base">
                                        <p:cTn id="105" dur="350"/>
                                        <p:tgtEl>
                                          <p:spTgt spid="105"/>
                                        </p:tgtEl>
                                        <p:attrNameLst>
                                          <p:attrName>ppt_y</p:attrName>
                                        </p:attrNameLst>
                                      </p:cBhvr>
                                      <p:tavLst>
                                        <p:tav tm="0">
                                          <p:val>
                                            <p:strVal val="#ppt_y-#ppt_h*1.125000"/>
                                          </p:val>
                                        </p:tav>
                                        <p:tav tm="100000">
                                          <p:val>
                                            <p:strVal val="#ppt_y"/>
                                          </p:val>
                                        </p:tav>
                                      </p:tavLst>
                                    </p:anim>
                                    <p:animEffect transition="in" filter="wipe(down)">
                                      <p:cBhvr>
                                        <p:cTn id="106" dur="350"/>
                                        <p:tgtEl>
                                          <p:spTgt spid="105"/>
                                        </p:tgtEl>
                                      </p:cBhvr>
                                    </p:animEffect>
                                    <p:set>
                                      <p:cBhvr>
                                        <p:cTn id="107" dur="1" fill="hold">
                                          <p:stCondLst>
                                            <p:cond delay="0"/>
                                          </p:stCondLst>
                                        </p:cTn>
                                        <p:tgtEl>
                                          <p:spTgt spid="105"/>
                                        </p:tgtEl>
                                        <p:attrNameLst>
                                          <p:attrName>style.visibility</p:attrName>
                                        </p:attrNameLst>
                                      </p:cBhvr>
                                      <p:to>
                                        <p:strVal val="visible"/>
                                      </p:to>
                                    </p:set>
                                  </p:childTnLst>
                                </p:cTn>
                              </p:par>
                            </p:childTnLst>
                          </p:cTn>
                        </p:par>
                        <p:par>
                          <p:cTn id="108" fill="hold">
                            <p:stCondLst>
                              <p:cond delay="3450"/>
                            </p:stCondLst>
                            <p:childTnLst>
                              <p:par>
                                <p:cTn id="109" presetID="12" presetClass="entr" presetSubtype="1" fill="hold" grpId="0" nodeType="afterEffect">
                                  <p:stCondLst>
                                    <p:cond delay="0"/>
                                  </p:stCondLst>
                                  <p:childTnLst>
                                    <p:anim calcmode="lin" valueType="num">
                                      <p:cBhvr additive="base">
                                        <p:cTn id="110" dur="350"/>
                                        <p:tgtEl>
                                          <p:spTgt spid="108"/>
                                        </p:tgtEl>
                                        <p:attrNameLst>
                                          <p:attrName>ppt_y</p:attrName>
                                        </p:attrNameLst>
                                      </p:cBhvr>
                                      <p:tavLst>
                                        <p:tav tm="0">
                                          <p:val>
                                            <p:strVal val="#ppt_y-#ppt_h*1.125000"/>
                                          </p:val>
                                        </p:tav>
                                        <p:tav tm="100000">
                                          <p:val>
                                            <p:strVal val="#ppt_y"/>
                                          </p:val>
                                        </p:tav>
                                      </p:tavLst>
                                    </p:anim>
                                    <p:animEffect transition="in" filter="wipe(down)">
                                      <p:cBhvr>
                                        <p:cTn id="111" dur="350"/>
                                        <p:tgtEl>
                                          <p:spTgt spid="108"/>
                                        </p:tgtEl>
                                      </p:cBhvr>
                                    </p:animEffect>
                                    <p:set>
                                      <p:cBhvr>
                                        <p:cTn id="112" dur="1" fill="hold">
                                          <p:stCondLst>
                                            <p:cond delay="0"/>
                                          </p:stCondLst>
                                        </p:cTn>
                                        <p:tgtEl>
                                          <p:spTgt spid="108"/>
                                        </p:tgtEl>
                                        <p:attrNameLst>
                                          <p:attrName>style.visibility</p:attrName>
                                        </p:attrNameLst>
                                      </p:cBhvr>
                                      <p:to>
                                        <p:strVal val="visible"/>
                                      </p:to>
                                    </p:set>
                                  </p:childTnLst>
                                </p:cTn>
                              </p:par>
                            </p:childTnLst>
                          </p:cTn>
                        </p:par>
                        <p:par>
                          <p:cTn id="113" fill="hold">
                            <p:stCondLst>
                              <p:cond delay="3800"/>
                            </p:stCondLst>
                            <p:childTnLst>
                              <p:par>
                                <p:cTn id="114" presetID="12" presetClass="entr" presetSubtype="1" fill="hold" grpId="0" nodeType="afterEffect">
                                  <p:stCondLst>
                                    <p:cond delay="0"/>
                                  </p:stCondLst>
                                  <p:childTnLst>
                                    <p:anim calcmode="lin" valueType="num">
                                      <p:cBhvr additive="base">
                                        <p:cTn id="115" dur="350"/>
                                        <p:tgtEl>
                                          <p:spTgt spid="109"/>
                                        </p:tgtEl>
                                        <p:attrNameLst>
                                          <p:attrName>ppt_y</p:attrName>
                                        </p:attrNameLst>
                                      </p:cBhvr>
                                      <p:tavLst>
                                        <p:tav tm="0">
                                          <p:val>
                                            <p:strVal val="#ppt_y-#ppt_h*1.125000"/>
                                          </p:val>
                                        </p:tav>
                                        <p:tav tm="100000">
                                          <p:val>
                                            <p:strVal val="#ppt_y"/>
                                          </p:val>
                                        </p:tav>
                                      </p:tavLst>
                                    </p:anim>
                                    <p:animEffect transition="in" filter="wipe(down)">
                                      <p:cBhvr>
                                        <p:cTn id="116" dur="350"/>
                                        <p:tgtEl>
                                          <p:spTgt spid="109"/>
                                        </p:tgtEl>
                                      </p:cBhvr>
                                    </p:animEffect>
                                    <p:set>
                                      <p:cBhvr>
                                        <p:cTn id="117"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13" grpId="0"/>
      <p:bldP spid="16" grpId="0"/>
      <p:bldP spid="18" grpId="0"/>
      <p:bldP spid="23" grpId="0"/>
      <p:bldP spid="26" grpId="0"/>
      <p:bldP spid="30" grpId="0"/>
      <p:bldP spid="57" grpId="0" animBg="1"/>
      <p:bldP spid="61" grpId="0" animBg="1"/>
      <p:bldP spid="72" grpId="0" animBg="1"/>
      <p:bldP spid="76" grpId="0" animBg="1"/>
      <p:bldP spid="78" grpId="0" animBg="1"/>
      <p:bldP spid="82" grpId="0" animBg="1"/>
      <p:bldP spid="83" grpId="0" animBg="1"/>
      <p:bldP spid="84" grpId="0" animBg="1"/>
      <p:bldP spid="85" grpId="0" animBg="1"/>
      <p:bldP spid="87" grpId="0" animBg="1"/>
      <p:bldP spid="89"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5" grpId="0"/>
      <p:bldP spid="108" grpId="0"/>
      <p:bldP spid="10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EB60D8E-A220-49AD-2F6F-080846832E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274F3F-29D0-C31D-5B42-765FC0856B72}"/>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F5AF2266-8A4F-C99D-7C6F-F2AC510EFEF2}"/>
              </a:ext>
            </a:extLst>
          </p:cNvPr>
          <p:cNvSpPr/>
          <p:nvPr/>
        </p:nvSpPr>
        <p:spPr>
          <a:xfrm>
            <a:off x="7504363"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48A5A4EA-4B7A-46AF-F9D9-BD2576E7A062}"/>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0F77D06B-D402-4F7E-38DC-83AF5F8075F5}"/>
              </a:ext>
            </a:extLst>
          </p:cNvPr>
          <p:cNvSpPr/>
          <p:nvPr/>
        </p:nvSpPr>
        <p:spPr>
          <a:xfrm>
            <a:off x="7579799" y="14682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CF0656CA-FD61-0458-EF99-B495FD78B942}"/>
              </a:ext>
            </a:extLst>
          </p:cNvPr>
          <p:cNvSpPr txBox="1"/>
          <p:nvPr/>
        </p:nvSpPr>
        <p:spPr>
          <a:xfrm>
            <a:off x="228826" y="87739"/>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9209209B-1016-223A-1A91-FF66F2F4FCD6}"/>
              </a:ext>
            </a:extLst>
          </p:cNvPr>
          <p:cNvSpPr/>
          <p:nvPr/>
        </p:nvSpPr>
        <p:spPr>
          <a:xfrm>
            <a:off x="2920247" y="-261552"/>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2. </a:t>
            </a:r>
            <a:r>
              <a:rPr lang="en-US" altLang="zh-CN" sz="3600" b="1" dirty="0">
                <a:solidFill>
                  <a:srgbClr val="FF0000"/>
                </a:solidFill>
                <a:latin typeface="微软雅黑"/>
                <a:ea typeface="微软雅黑"/>
              </a:rPr>
              <a:t>Bono de inicio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cxnSp>
        <p:nvCxnSpPr>
          <p:cNvPr id="27" name="Straight Arrow Connector 26">
            <a:extLst>
              <a:ext uri="{FF2B5EF4-FFF2-40B4-BE49-F238E27FC236}">
                <a16:creationId xmlns:a16="http://schemas.microsoft.com/office/drawing/2014/main" id="{23261852-D055-B7CE-31AF-3B3227ADA899}"/>
              </a:ext>
            </a:extLst>
          </p:cNvPr>
          <p:cNvCxnSpPr>
            <a:cxnSpLocks/>
          </p:cNvCxnSpPr>
          <p:nvPr/>
        </p:nvCxnSpPr>
        <p:spPr>
          <a:xfrm>
            <a:off x="5292583" y="1593349"/>
            <a:ext cx="594074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E3ACD6-E5BC-DE6D-4E09-7BFAFC168EF1}"/>
              </a:ext>
            </a:extLst>
          </p:cNvPr>
          <p:cNvCxnSpPr>
            <a:cxnSpLocks/>
          </p:cNvCxnSpPr>
          <p:nvPr/>
        </p:nvCxnSpPr>
        <p:spPr>
          <a:xfrm>
            <a:off x="5325535" y="1593347"/>
            <a:ext cx="87834" cy="4607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33579FF-E872-A166-B48D-279C784BC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9746" y="452320"/>
            <a:ext cx="1118512" cy="773086"/>
          </a:xfrm>
          <a:prstGeom prst="rect">
            <a:avLst/>
          </a:prstGeom>
        </p:spPr>
      </p:pic>
      <p:pic>
        <p:nvPicPr>
          <p:cNvPr id="39" name="Picture 38">
            <a:extLst>
              <a:ext uri="{FF2B5EF4-FFF2-40B4-BE49-F238E27FC236}">
                <a16:creationId xmlns:a16="http://schemas.microsoft.com/office/drawing/2014/main" id="{8E5572EF-C50D-43A1-43D4-79F04A1269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53442" y="1348401"/>
            <a:ext cx="630967" cy="436108"/>
          </a:xfrm>
          <a:prstGeom prst="rect">
            <a:avLst/>
          </a:prstGeom>
        </p:spPr>
      </p:pic>
      <p:pic>
        <p:nvPicPr>
          <p:cNvPr id="44" name="Picture 43">
            <a:extLst>
              <a:ext uri="{FF2B5EF4-FFF2-40B4-BE49-F238E27FC236}">
                <a16:creationId xmlns:a16="http://schemas.microsoft.com/office/drawing/2014/main" id="{A31B3DDC-8BEC-6A9E-8B42-68456A844B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3530" y="1894637"/>
            <a:ext cx="630967" cy="436108"/>
          </a:xfrm>
          <a:prstGeom prst="rect">
            <a:avLst/>
          </a:prstGeom>
        </p:spPr>
      </p:pic>
      <p:pic>
        <p:nvPicPr>
          <p:cNvPr id="45" name="Picture 44">
            <a:extLst>
              <a:ext uri="{FF2B5EF4-FFF2-40B4-BE49-F238E27FC236}">
                <a16:creationId xmlns:a16="http://schemas.microsoft.com/office/drawing/2014/main" id="{3A83C3D0-0943-3152-9569-C7E1C83A5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8907" y="2451222"/>
            <a:ext cx="630967" cy="436108"/>
          </a:xfrm>
          <a:prstGeom prst="rect">
            <a:avLst/>
          </a:prstGeom>
        </p:spPr>
      </p:pic>
      <p:pic>
        <p:nvPicPr>
          <p:cNvPr id="47" name="Picture 46">
            <a:extLst>
              <a:ext uri="{FF2B5EF4-FFF2-40B4-BE49-F238E27FC236}">
                <a16:creationId xmlns:a16="http://schemas.microsoft.com/office/drawing/2014/main" id="{0EF3C539-9D2B-632B-4FC4-7ED8AE50E6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0556" y="2989887"/>
            <a:ext cx="630967" cy="436108"/>
          </a:xfrm>
          <a:prstGeom prst="rect">
            <a:avLst/>
          </a:prstGeom>
        </p:spPr>
      </p:pic>
      <p:pic>
        <p:nvPicPr>
          <p:cNvPr id="48" name="Picture 47">
            <a:extLst>
              <a:ext uri="{FF2B5EF4-FFF2-40B4-BE49-F238E27FC236}">
                <a16:creationId xmlns:a16="http://schemas.microsoft.com/office/drawing/2014/main" id="{B465AD96-C3F2-E737-664E-24CFD3A7FE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2361" y="3542095"/>
            <a:ext cx="630967" cy="436108"/>
          </a:xfrm>
          <a:prstGeom prst="rect">
            <a:avLst/>
          </a:prstGeom>
        </p:spPr>
      </p:pic>
      <p:sp>
        <p:nvSpPr>
          <p:cNvPr id="56" name="Arrow: Bent 55">
            <a:extLst>
              <a:ext uri="{FF2B5EF4-FFF2-40B4-BE49-F238E27FC236}">
                <a16:creationId xmlns:a16="http://schemas.microsoft.com/office/drawing/2014/main" id="{6A67E7B6-EE5D-FB4E-A926-4D5CA84AC0A7}"/>
              </a:ext>
            </a:extLst>
          </p:cNvPr>
          <p:cNvSpPr/>
          <p:nvPr/>
        </p:nvSpPr>
        <p:spPr>
          <a:xfrm rot="16200000" flipH="1">
            <a:off x="216259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286C6EA3-3191-636A-4462-5F4326E59AED}"/>
              </a:ext>
            </a:extLst>
          </p:cNvPr>
          <p:cNvSpPr/>
          <p:nvPr/>
        </p:nvSpPr>
        <p:spPr>
          <a:xfrm rot="16200000" flipH="1">
            <a:off x="214845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 1">
            <a:extLst>
              <a:ext uri="{FF2B5EF4-FFF2-40B4-BE49-F238E27FC236}">
                <a16:creationId xmlns:a16="http://schemas.microsoft.com/office/drawing/2014/main" id="{612E840E-0CCB-88FD-B5DB-483324372A04}"/>
              </a:ext>
            </a:extLst>
          </p:cNvPr>
          <p:cNvSpPr/>
          <p:nvPr/>
        </p:nvSpPr>
        <p:spPr>
          <a:xfrm>
            <a:off x="260000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1 $25.00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2" name="AutoShape 35">
            <a:extLst>
              <a:ext uri="{FF2B5EF4-FFF2-40B4-BE49-F238E27FC236}">
                <a16:creationId xmlns:a16="http://schemas.microsoft.com/office/drawing/2014/main" id="{537F8534-EFDB-3DDA-85B0-7B6A66764830}"/>
              </a:ext>
            </a:extLst>
          </p:cNvPr>
          <p:cNvSpPr/>
          <p:nvPr/>
        </p:nvSpPr>
        <p:spPr>
          <a:xfrm>
            <a:off x="7109637" y="109370"/>
            <a:ext cx="5823243" cy="896015"/>
          </a:xfrm>
          <a:prstGeom prst="rect">
            <a:avLst/>
          </a:prstGeom>
        </p:spPr>
        <p:txBody>
          <a:bodyPr vert="horz" wrap="square" lIns="0" tIns="0" rIns="0" bIns="0" anchor="b">
            <a:spAutoFit/>
          </a:bodyPr>
          <a:lstStyle/>
          <a:p>
            <a:pPr>
              <a:lnSpc>
                <a:spcPct val="150000"/>
              </a:lnSpc>
            </a:pPr>
            <a:r>
              <a:rPr lang="en-US" altLang="zh-CN" sz="4400" b="1" dirty="0">
                <a:solidFill>
                  <a:srgbClr val="FF0000"/>
                </a:solidFill>
                <a:latin typeface="微软雅黑"/>
                <a:ea typeface="微软雅黑"/>
              </a:rPr>
              <a:t> </a:t>
            </a:r>
            <a:r>
              <a:rPr lang="en-US" sz="4000" b="1" dirty="0">
                <a:solidFill>
                  <a:srgbClr val="C00000"/>
                </a:solidFill>
              </a:rPr>
              <a:t>rápido</a:t>
            </a:r>
            <a:r>
              <a:rPr lang="en-US" sz="3600" b="1" dirty="0">
                <a:solidFill>
                  <a:srgbClr val="C00000"/>
                </a:solidFill>
              </a:rPr>
              <a:t> </a:t>
            </a:r>
            <a:r>
              <a:rPr lang="en-US" altLang="zh-CN" sz="3600" b="1" dirty="0">
                <a:solidFill>
                  <a:schemeClr val="accent1">
                    <a:lumMod val="75000"/>
                  </a:schemeClr>
                </a:solidFill>
                <a:latin typeface="微软雅黑"/>
                <a:ea typeface="微软雅黑"/>
              </a:rPr>
              <a:t> </a:t>
            </a:r>
            <a:r>
              <a:rPr lang="en-US" altLang="zh-CN" sz="3600" b="1" dirty="0">
                <a:solidFill>
                  <a:schemeClr val="tx1">
                    <a:lumMod val="65000"/>
                    <a:lumOff val="35000"/>
                  </a:schemeClr>
                </a:solidFill>
                <a:latin typeface="微软雅黑"/>
                <a:ea typeface="微软雅黑"/>
              </a:rPr>
              <a:t>por rango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63" name="Arrow: Bent 62">
            <a:extLst>
              <a:ext uri="{FF2B5EF4-FFF2-40B4-BE49-F238E27FC236}">
                <a16:creationId xmlns:a16="http://schemas.microsoft.com/office/drawing/2014/main" id="{66E1597B-0641-28F9-1319-6239F2735E77}"/>
              </a:ext>
            </a:extLst>
          </p:cNvPr>
          <p:cNvSpPr/>
          <p:nvPr/>
        </p:nvSpPr>
        <p:spPr>
          <a:xfrm rot="16200000" flipH="1">
            <a:off x="217953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Bent 63">
            <a:extLst>
              <a:ext uri="{FF2B5EF4-FFF2-40B4-BE49-F238E27FC236}">
                <a16:creationId xmlns:a16="http://schemas.microsoft.com/office/drawing/2014/main" id="{498A369A-58B8-7E22-2CB2-60D942E24AB7}"/>
              </a:ext>
            </a:extLst>
          </p:cNvPr>
          <p:cNvSpPr/>
          <p:nvPr/>
        </p:nvSpPr>
        <p:spPr>
          <a:xfrm rot="16200000" flipH="1">
            <a:off x="219646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Bent 4">
            <a:extLst>
              <a:ext uri="{FF2B5EF4-FFF2-40B4-BE49-F238E27FC236}">
                <a16:creationId xmlns:a16="http://schemas.microsoft.com/office/drawing/2014/main" id="{C180B6A7-30E7-8AFB-FAC5-5264595E7CA9}"/>
              </a:ext>
            </a:extLst>
          </p:cNvPr>
          <p:cNvSpPr/>
          <p:nvPr/>
        </p:nvSpPr>
        <p:spPr>
          <a:xfrm rot="16200000" flipH="1">
            <a:off x="220881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 1">
            <a:extLst>
              <a:ext uri="{FF2B5EF4-FFF2-40B4-BE49-F238E27FC236}">
                <a16:creationId xmlns:a16="http://schemas.microsoft.com/office/drawing/2014/main" id="{B36BC4EB-BC91-8FA6-A770-88F20718980D}"/>
              </a:ext>
            </a:extLst>
          </p:cNvPr>
          <p:cNvSpPr/>
          <p:nvPr/>
        </p:nvSpPr>
        <p:spPr>
          <a:xfrm rot="20988807">
            <a:off x="14578"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8" name="Picture 7">
            <a:extLst>
              <a:ext uri="{FF2B5EF4-FFF2-40B4-BE49-F238E27FC236}">
                <a16:creationId xmlns:a16="http://schemas.microsoft.com/office/drawing/2014/main" id="{88E5A732-2367-55C6-4DCD-B788C4EC0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5460" y="4100084"/>
            <a:ext cx="630967" cy="436108"/>
          </a:xfrm>
          <a:prstGeom prst="rect">
            <a:avLst/>
          </a:prstGeom>
        </p:spPr>
      </p:pic>
      <p:pic>
        <p:nvPicPr>
          <p:cNvPr id="10" name="Picture 9">
            <a:extLst>
              <a:ext uri="{FF2B5EF4-FFF2-40B4-BE49-F238E27FC236}">
                <a16:creationId xmlns:a16="http://schemas.microsoft.com/office/drawing/2014/main" id="{EF690DED-7C71-D9B5-F05E-B80446D2C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5548" y="4646320"/>
            <a:ext cx="630967" cy="436108"/>
          </a:xfrm>
          <a:prstGeom prst="rect">
            <a:avLst/>
          </a:prstGeom>
        </p:spPr>
      </p:pic>
      <p:pic>
        <p:nvPicPr>
          <p:cNvPr id="11" name="Picture 10">
            <a:extLst>
              <a:ext uri="{FF2B5EF4-FFF2-40B4-BE49-F238E27FC236}">
                <a16:creationId xmlns:a16="http://schemas.microsoft.com/office/drawing/2014/main" id="{BD047D19-5D34-018C-DA50-3A8ADA919A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2299" y="5202905"/>
            <a:ext cx="630967" cy="436108"/>
          </a:xfrm>
          <a:prstGeom prst="rect">
            <a:avLst/>
          </a:prstGeom>
        </p:spPr>
      </p:pic>
      <p:pic>
        <p:nvPicPr>
          <p:cNvPr id="12" name="Picture 11">
            <a:extLst>
              <a:ext uri="{FF2B5EF4-FFF2-40B4-BE49-F238E27FC236}">
                <a16:creationId xmlns:a16="http://schemas.microsoft.com/office/drawing/2014/main" id="{03C7852F-41C4-F7B6-CC59-C3156E1077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1200" y="5741570"/>
            <a:ext cx="630967" cy="436108"/>
          </a:xfrm>
          <a:prstGeom prst="rect">
            <a:avLst/>
          </a:prstGeom>
        </p:spPr>
      </p:pic>
      <p:pic>
        <p:nvPicPr>
          <p:cNvPr id="13" name="Picture 12">
            <a:extLst>
              <a:ext uri="{FF2B5EF4-FFF2-40B4-BE49-F238E27FC236}">
                <a16:creationId xmlns:a16="http://schemas.microsoft.com/office/drawing/2014/main" id="{E39EB453-28C1-27BC-B3E6-D657E0996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43005" y="6293778"/>
            <a:ext cx="630967" cy="436108"/>
          </a:xfrm>
          <a:prstGeom prst="rect">
            <a:avLst/>
          </a:prstGeom>
        </p:spPr>
      </p:pic>
      <p:sp>
        <p:nvSpPr>
          <p:cNvPr id="16" name="Arrow: Bent 15">
            <a:extLst>
              <a:ext uri="{FF2B5EF4-FFF2-40B4-BE49-F238E27FC236}">
                <a16:creationId xmlns:a16="http://schemas.microsoft.com/office/drawing/2014/main" id="{232473F9-6A78-685B-3AEC-713EF7037FDD}"/>
              </a:ext>
            </a:extLst>
          </p:cNvPr>
          <p:cNvSpPr/>
          <p:nvPr/>
        </p:nvSpPr>
        <p:spPr>
          <a:xfrm rot="16200000" flipH="1">
            <a:off x="222186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F0D4BF62-DBBC-B041-1A45-C79F7956F005}"/>
              </a:ext>
            </a:extLst>
          </p:cNvPr>
          <p:cNvSpPr/>
          <p:nvPr/>
        </p:nvSpPr>
        <p:spPr>
          <a:xfrm rot="16200000" flipH="1">
            <a:off x="220772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29189534-9A2C-EBDF-A31B-96A2BCBBADC0}"/>
              </a:ext>
            </a:extLst>
          </p:cNvPr>
          <p:cNvSpPr/>
          <p:nvPr/>
        </p:nvSpPr>
        <p:spPr>
          <a:xfrm rot="16200000" flipH="1">
            <a:off x="223880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25837B5D-5DFE-B595-451E-72D2BB7267BF}"/>
              </a:ext>
            </a:extLst>
          </p:cNvPr>
          <p:cNvSpPr/>
          <p:nvPr/>
        </p:nvSpPr>
        <p:spPr>
          <a:xfrm rot="16200000" flipH="1">
            <a:off x="225573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a:extLst>
              <a:ext uri="{FF2B5EF4-FFF2-40B4-BE49-F238E27FC236}">
                <a16:creationId xmlns:a16="http://schemas.microsoft.com/office/drawing/2014/main" id="{52D0C4D0-E4CB-988F-D165-26403F25E425}"/>
              </a:ext>
            </a:extLst>
          </p:cNvPr>
          <p:cNvSpPr/>
          <p:nvPr/>
        </p:nvSpPr>
        <p:spPr>
          <a:xfrm rot="16200000" flipH="1">
            <a:off x="226808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 1">
            <a:extLst>
              <a:ext uri="{FF2B5EF4-FFF2-40B4-BE49-F238E27FC236}">
                <a16:creationId xmlns:a16="http://schemas.microsoft.com/office/drawing/2014/main" id="{E4ABCCBB-3059-EC1A-7726-E5C0711712C3}"/>
              </a:ext>
            </a:extLst>
          </p:cNvPr>
          <p:cNvSpPr/>
          <p:nvPr/>
        </p:nvSpPr>
        <p:spPr>
          <a:xfrm>
            <a:off x="2539327" y="73310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2 $5.00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3" name="Text 1">
            <a:extLst>
              <a:ext uri="{FF2B5EF4-FFF2-40B4-BE49-F238E27FC236}">
                <a16:creationId xmlns:a16="http://schemas.microsoft.com/office/drawing/2014/main" id="{587B5054-D1C6-4F74-7E88-180EA3BE6BA4}"/>
              </a:ext>
            </a:extLst>
          </p:cNvPr>
          <p:cNvSpPr/>
          <p:nvPr/>
        </p:nvSpPr>
        <p:spPr>
          <a:xfrm rot="20988807">
            <a:off x="-138108" y="9393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4" name="Text 1">
            <a:extLst>
              <a:ext uri="{FF2B5EF4-FFF2-40B4-BE49-F238E27FC236}">
                <a16:creationId xmlns:a16="http://schemas.microsoft.com/office/drawing/2014/main" id="{30D5D769-691F-A286-3AEF-F9755B3D415D}"/>
              </a:ext>
            </a:extLst>
          </p:cNvPr>
          <p:cNvSpPr/>
          <p:nvPr/>
        </p:nvSpPr>
        <p:spPr>
          <a:xfrm rot="20988807">
            <a:off x="-226554" y="263703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5" name="Text 1">
            <a:extLst>
              <a:ext uri="{FF2B5EF4-FFF2-40B4-BE49-F238E27FC236}">
                <a16:creationId xmlns:a16="http://schemas.microsoft.com/office/drawing/2014/main" id="{B9D17B9B-B4DC-A1A0-F12E-25C785A92AF7}"/>
              </a:ext>
            </a:extLst>
          </p:cNvPr>
          <p:cNvSpPr/>
          <p:nvPr/>
        </p:nvSpPr>
        <p:spPr>
          <a:xfrm rot="20988807">
            <a:off x="-194803" y="207064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6" name="Text 1">
            <a:extLst>
              <a:ext uri="{FF2B5EF4-FFF2-40B4-BE49-F238E27FC236}">
                <a16:creationId xmlns:a16="http://schemas.microsoft.com/office/drawing/2014/main" id="{069FF474-3170-4796-CEAE-1E95AE37FEDD}"/>
              </a:ext>
            </a:extLst>
          </p:cNvPr>
          <p:cNvSpPr/>
          <p:nvPr/>
        </p:nvSpPr>
        <p:spPr>
          <a:xfrm rot="20988807">
            <a:off x="-202732"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8" name="Text 1">
            <a:extLst>
              <a:ext uri="{FF2B5EF4-FFF2-40B4-BE49-F238E27FC236}">
                <a16:creationId xmlns:a16="http://schemas.microsoft.com/office/drawing/2014/main" id="{27CF03B1-9072-E88F-46D6-22D544D05E4B}"/>
              </a:ext>
            </a:extLst>
          </p:cNvPr>
          <p:cNvSpPr/>
          <p:nvPr/>
        </p:nvSpPr>
        <p:spPr>
          <a:xfrm rot="20988807">
            <a:off x="-214075" y="31779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0" name="Text 1">
            <a:extLst>
              <a:ext uri="{FF2B5EF4-FFF2-40B4-BE49-F238E27FC236}">
                <a16:creationId xmlns:a16="http://schemas.microsoft.com/office/drawing/2014/main" id="{3CB102C0-472F-7181-5850-1BB4E638EFE5}"/>
              </a:ext>
            </a:extLst>
          </p:cNvPr>
          <p:cNvSpPr/>
          <p:nvPr/>
        </p:nvSpPr>
        <p:spPr>
          <a:xfrm rot="20988807">
            <a:off x="74494" y="42461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3" name="Text 1">
            <a:extLst>
              <a:ext uri="{FF2B5EF4-FFF2-40B4-BE49-F238E27FC236}">
                <a16:creationId xmlns:a16="http://schemas.microsoft.com/office/drawing/2014/main" id="{C3E2770C-4AE6-6564-DE65-6CFE8375074B}"/>
              </a:ext>
            </a:extLst>
          </p:cNvPr>
          <p:cNvSpPr/>
          <p:nvPr/>
        </p:nvSpPr>
        <p:spPr>
          <a:xfrm rot="20988807">
            <a:off x="60133" y="37004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5" name="Text 1">
            <a:extLst>
              <a:ext uri="{FF2B5EF4-FFF2-40B4-BE49-F238E27FC236}">
                <a16:creationId xmlns:a16="http://schemas.microsoft.com/office/drawing/2014/main" id="{49F3032E-E153-EB80-6810-E6C38CDA91F9}"/>
              </a:ext>
            </a:extLst>
          </p:cNvPr>
          <p:cNvSpPr/>
          <p:nvPr/>
        </p:nvSpPr>
        <p:spPr>
          <a:xfrm rot="20988807">
            <a:off x="101019" y="539058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6" name="Text 1">
            <a:extLst>
              <a:ext uri="{FF2B5EF4-FFF2-40B4-BE49-F238E27FC236}">
                <a16:creationId xmlns:a16="http://schemas.microsoft.com/office/drawing/2014/main" id="{D9C10502-6967-3C67-4FD4-CD3A46A2986A}"/>
              </a:ext>
            </a:extLst>
          </p:cNvPr>
          <p:cNvSpPr/>
          <p:nvPr/>
        </p:nvSpPr>
        <p:spPr>
          <a:xfrm rot="20988807">
            <a:off x="82260" y="485115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endParaRPr lang="en-US" sz="6428" dirty="0">
              <a:latin typeface="Neue Haas Grotesk Text Pro" panose="020B0504020202020204" pitchFamily="34" charset="0"/>
            </a:endParaRPr>
          </a:p>
        </p:txBody>
      </p:sp>
      <p:sp>
        <p:nvSpPr>
          <p:cNvPr id="40" name="Text 1">
            <a:extLst>
              <a:ext uri="{FF2B5EF4-FFF2-40B4-BE49-F238E27FC236}">
                <a16:creationId xmlns:a16="http://schemas.microsoft.com/office/drawing/2014/main" id="{5A024FD2-15C4-2783-75BF-F4D55DFAF8AC}"/>
              </a:ext>
            </a:extLst>
          </p:cNvPr>
          <p:cNvSpPr/>
          <p:nvPr/>
        </p:nvSpPr>
        <p:spPr>
          <a:xfrm>
            <a:off x="253988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3 $2.50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1" name="Text 1">
            <a:extLst>
              <a:ext uri="{FF2B5EF4-FFF2-40B4-BE49-F238E27FC236}">
                <a16:creationId xmlns:a16="http://schemas.microsoft.com/office/drawing/2014/main" id="{FA16C139-561B-CF03-2DF0-AB838E6334FB}"/>
              </a:ext>
            </a:extLst>
          </p:cNvPr>
          <p:cNvSpPr/>
          <p:nvPr/>
        </p:nvSpPr>
        <p:spPr>
          <a:xfrm>
            <a:off x="2564801"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5 $1.50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2" name="Text 1">
            <a:extLst>
              <a:ext uri="{FF2B5EF4-FFF2-40B4-BE49-F238E27FC236}">
                <a16:creationId xmlns:a16="http://schemas.microsoft.com/office/drawing/2014/main" id="{1D11E580-2BC6-FFD2-E0CA-67471FE4ED34}"/>
              </a:ext>
            </a:extLst>
          </p:cNvPr>
          <p:cNvSpPr/>
          <p:nvPr/>
        </p:nvSpPr>
        <p:spPr>
          <a:xfrm>
            <a:off x="2553266"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4 $2.50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3" name="Text 1">
            <a:extLst>
              <a:ext uri="{FF2B5EF4-FFF2-40B4-BE49-F238E27FC236}">
                <a16:creationId xmlns:a16="http://schemas.microsoft.com/office/drawing/2014/main" id="{61B3ED5B-B40D-503C-C820-01ECD85287FA}"/>
              </a:ext>
            </a:extLst>
          </p:cNvPr>
          <p:cNvSpPr/>
          <p:nvPr/>
        </p:nvSpPr>
        <p:spPr>
          <a:xfrm>
            <a:off x="2573110"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6 $1.00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3" name="Text 1">
            <a:extLst>
              <a:ext uri="{FF2B5EF4-FFF2-40B4-BE49-F238E27FC236}">
                <a16:creationId xmlns:a16="http://schemas.microsoft.com/office/drawing/2014/main" id="{48236435-4DE8-6E19-E2AA-F721DBCB9C9E}"/>
              </a:ext>
            </a:extLst>
          </p:cNvPr>
          <p:cNvSpPr/>
          <p:nvPr/>
        </p:nvSpPr>
        <p:spPr>
          <a:xfrm>
            <a:off x="2660891" y="512074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10 $0.50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Text 1">
            <a:extLst>
              <a:ext uri="{FF2B5EF4-FFF2-40B4-BE49-F238E27FC236}">
                <a16:creationId xmlns:a16="http://schemas.microsoft.com/office/drawing/2014/main" id="{2018753E-E47E-0F2A-D1E3-60C6A3CD4215}"/>
              </a:ext>
            </a:extLst>
          </p:cNvPr>
          <p:cNvSpPr/>
          <p:nvPr/>
        </p:nvSpPr>
        <p:spPr>
          <a:xfrm>
            <a:off x="2574895"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7 $1.00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5" name="Text 1">
            <a:extLst>
              <a:ext uri="{FF2B5EF4-FFF2-40B4-BE49-F238E27FC236}">
                <a16:creationId xmlns:a16="http://schemas.microsoft.com/office/drawing/2014/main" id="{A696E306-AF8C-5095-C7D3-FA4514B1B79F}"/>
              </a:ext>
            </a:extLst>
          </p:cNvPr>
          <p:cNvSpPr/>
          <p:nvPr/>
        </p:nvSpPr>
        <p:spPr>
          <a:xfrm>
            <a:off x="2583362" y="4015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8 $0.50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7" name="Text 1">
            <a:extLst>
              <a:ext uri="{FF2B5EF4-FFF2-40B4-BE49-F238E27FC236}">
                <a16:creationId xmlns:a16="http://schemas.microsoft.com/office/drawing/2014/main" id="{AD7C5596-BC84-6587-2DF9-FB58FCD6594C}"/>
              </a:ext>
            </a:extLst>
          </p:cNvPr>
          <p:cNvSpPr/>
          <p:nvPr/>
        </p:nvSpPr>
        <p:spPr>
          <a:xfrm>
            <a:off x="2598170"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9 $0.50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8" name="AutoShape 13">
            <a:extLst>
              <a:ext uri="{FF2B5EF4-FFF2-40B4-BE49-F238E27FC236}">
                <a16:creationId xmlns:a16="http://schemas.microsoft.com/office/drawing/2014/main" id="{9DA3F498-5CD0-9DEB-254D-F45C6442E8E8}"/>
              </a:ext>
            </a:extLst>
          </p:cNvPr>
          <p:cNvSpPr/>
          <p:nvPr/>
        </p:nvSpPr>
        <p:spPr>
          <a:xfrm>
            <a:off x="5015664" y="1774137"/>
            <a:ext cx="6217660"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 LOS LADOS</a:t>
            </a:r>
          </a:p>
        </p:txBody>
      </p:sp>
      <p:sp>
        <p:nvSpPr>
          <p:cNvPr id="70" name="AutoShape 13">
            <a:extLst>
              <a:ext uri="{FF2B5EF4-FFF2-40B4-BE49-F238E27FC236}">
                <a16:creationId xmlns:a16="http://schemas.microsoft.com/office/drawing/2014/main" id="{6ABB7052-8EC0-EBDF-8F63-F43F39921498}"/>
              </a:ext>
            </a:extLst>
          </p:cNvPr>
          <p:cNvSpPr/>
          <p:nvPr/>
        </p:nvSpPr>
        <p:spPr>
          <a:xfrm>
            <a:off x="5163317" y="4699240"/>
            <a:ext cx="3061536"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a:t>
            </a:r>
          </a:p>
          <a:p>
            <a:pPr marL="0" algn="ctr"/>
            <a:r>
              <a:rPr lang="en-US" sz="1600" b="1" spc="300" dirty="0">
                <a:solidFill>
                  <a:srgbClr val="000000">
                    <a:lumMod val="75000"/>
                    <a:lumOff val="25000"/>
                  </a:srgbClr>
                </a:solidFill>
                <a:latin typeface="微软雅黑"/>
                <a:ea typeface="微软雅黑"/>
              </a:rPr>
              <a:t> DE PROFUNDIDA</a:t>
            </a:r>
          </a:p>
        </p:txBody>
      </p:sp>
      <p:sp>
        <p:nvSpPr>
          <p:cNvPr id="71" name="AutoShape 13">
            <a:extLst>
              <a:ext uri="{FF2B5EF4-FFF2-40B4-BE49-F238E27FC236}">
                <a16:creationId xmlns:a16="http://schemas.microsoft.com/office/drawing/2014/main" id="{1D49DADB-0951-C33B-C1BA-A572B4E442B2}"/>
              </a:ext>
            </a:extLst>
          </p:cNvPr>
          <p:cNvSpPr/>
          <p:nvPr/>
        </p:nvSpPr>
        <p:spPr>
          <a:xfrm>
            <a:off x="7112849" y="2821776"/>
            <a:ext cx="5091961" cy="1200329"/>
          </a:xfrm>
          <a:prstGeom prst="rect">
            <a:avLst/>
          </a:prstGeom>
          <a:noFill/>
        </p:spPr>
        <p:txBody>
          <a:bodyPr vert="horz" wrap="square" lIns="91440" tIns="45720" rIns="91440" bIns="45720" anchor="t">
            <a:spAutoFit/>
          </a:bodyPr>
          <a:lstStyle/>
          <a:p>
            <a:pPr algn="ctr"/>
            <a:r>
              <a:rPr lang="es-ES" sz="2400" dirty="0"/>
              <a:t>Basado en el rango que tengas, determinará cuánto puedes ganar</a:t>
            </a:r>
          </a:p>
          <a:p>
            <a:pPr algn="ctr"/>
            <a:r>
              <a:rPr lang="es-ES" sz="2400" dirty="0"/>
              <a:t> cada semana.</a:t>
            </a:r>
            <a:endParaRPr lang="en-US" sz="2400" b="1" spc="300" dirty="0">
              <a:solidFill>
                <a:srgbClr val="000000">
                  <a:lumMod val="75000"/>
                  <a:lumOff val="25000"/>
                </a:srgbClr>
              </a:solidFill>
              <a:latin typeface="微软雅黑"/>
              <a:ea typeface="微软雅黑"/>
            </a:endParaRPr>
          </a:p>
        </p:txBody>
      </p:sp>
      <p:sp>
        <p:nvSpPr>
          <p:cNvPr id="3" name="Freeform 5">
            <a:extLst>
              <a:ext uri="{FF2B5EF4-FFF2-40B4-BE49-F238E27FC236}">
                <a16:creationId xmlns:a16="http://schemas.microsoft.com/office/drawing/2014/main" id="{249D1519-DFFD-37C5-F968-9C33EBB4E99E}"/>
              </a:ext>
            </a:extLst>
          </p:cNvPr>
          <p:cNvSpPr/>
          <p:nvPr/>
        </p:nvSpPr>
        <p:spPr>
          <a:xfrm rot="20625691">
            <a:off x="5514863" y="3502493"/>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21" name="Freeform 7">
            <a:extLst>
              <a:ext uri="{FF2B5EF4-FFF2-40B4-BE49-F238E27FC236}">
                <a16:creationId xmlns:a16="http://schemas.microsoft.com/office/drawing/2014/main" id="{B291DE3E-43D8-8E32-6CAE-3B5ABA0FC942}"/>
              </a:ext>
            </a:extLst>
          </p:cNvPr>
          <p:cNvSpPr/>
          <p:nvPr/>
        </p:nvSpPr>
        <p:spPr>
          <a:xfrm rot="21078393">
            <a:off x="5664681" y="3488331"/>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1" name="Freeform 5">
            <a:extLst>
              <a:ext uri="{FF2B5EF4-FFF2-40B4-BE49-F238E27FC236}">
                <a16:creationId xmlns:a16="http://schemas.microsoft.com/office/drawing/2014/main" id="{0907A258-100A-59C8-49C9-AE7CF61EC204}"/>
              </a:ext>
            </a:extLst>
          </p:cNvPr>
          <p:cNvSpPr/>
          <p:nvPr/>
        </p:nvSpPr>
        <p:spPr>
          <a:xfrm rot="20625691">
            <a:off x="5780194" y="3771304"/>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2" name="Freeform 7">
            <a:extLst>
              <a:ext uri="{FF2B5EF4-FFF2-40B4-BE49-F238E27FC236}">
                <a16:creationId xmlns:a16="http://schemas.microsoft.com/office/drawing/2014/main" id="{6F8243A6-4334-D4E5-4C77-8D438B0950AC}"/>
              </a:ext>
            </a:extLst>
          </p:cNvPr>
          <p:cNvSpPr/>
          <p:nvPr/>
        </p:nvSpPr>
        <p:spPr>
          <a:xfrm rot="9594628">
            <a:off x="5628758" y="3592933"/>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34" name="Freeform 5">
            <a:extLst>
              <a:ext uri="{FF2B5EF4-FFF2-40B4-BE49-F238E27FC236}">
                <a16:creationId xmlns:a16="http://schemas.microsoft.com/office/drawing/2014/main" id="{F4EE46A0-D509-BC30-8024-E0AFAE8A8894}"/>
              </a:ext>
            </a:extLst>
          </p:cNvPr>
          <p:cNvSpPr/>
          <p:nvPr/>
        </p:nvSpPr>
        <p:spPr>
          <a:xfrm rot="20625691">
            <a:off x="10339424" y="202203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7" name="Freeform 7">
            <a:extLst>
              <a:ext uri="{FF2B5EF4-FFF2-40B4-BE49-F238E27FC236}">
                <a16:creationId xmlns:a16="http://schemas.microsoft.com/office/drawing/2014/main" id="{6CB7171B-2954-A9A5-F781-7101094CA42B}"/>
              </a:ext>
            </a:extLst>
          </p:cNvPr>
          <p:cNvSpPr/>
          <p:nvPr/>
        </p:nvSpPr>
        <p:spPr>
          <a:xfrm rot="21078393">
            <a:off x="10489242" y="200787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46" name="Freeform 5">
            <a:extLst>
              <a:ext uri="{FF2B5EF4-FFF2-40B4-BE49-F238E27FC236}">
                <a16:creationId xmlns:a16="http://schemas.microsoft.com/office/drawing/2014/main" id="{5F09E4BE-EEF2-3790-227D-3D6F373F7B0A}"/>
              </a:ext>
            </a:extLst>
          </p:cNvPr>
          <p:cNvSpPr/>
          <p:nvPr/>
        </p:nvSpPr>
        <p:spPr>
          <a:xfrm rot="20625691">
            <a:off x="10604755" y="229084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49" name="Freeform 7">
            <a:extLst>
              <a:ext uri="{FF2B5EF4-FFF2-40B4-BE49-F238E27FC236}">
                <a16:creationId xmlns:a16="http://schemas.microsoft.com/office/drawing/2014/main" id="{99605693-C2EA-9578-4D5D-836A4BC34E7E}"/>
              </a:ext>
            </a:extLst>
          </p:cNvPr>
          <p:cNvSpPr/>
          <p:nvPr/>
        </p:nvSpPr>
        <p:spPr>
          <a:xfrm rot="9594628">
            <a:off x="10453319" y="211247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6192223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par>
                                <p:cTn id="8" presetID="16" presetClass="entr" presetSubtype="2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arn(inVertical)">
                                      <p:cBhvr>
                                        <p:cTn id="10" dur="500"/>
                                        <p:tgtEl>
                                          <p:spTgt spid="6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arn(inVertical)">
                                      <p:cBhvr>
                                        <p:cTn id="25" dur="500"/>
                                        <p:tgtEl>
                                          <p:spTgt spid="2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barn(inVertical)">
                                      <p:cBhvr>
                                        <p:cTn id="34" dur="500"/>
                                        <p:tgtEl>
                                          <p:spTgt spid="30"/>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arn(inVertical)">
                                      <p:cBhvr>
                                        <p:cTn id="40" dur="500"/>
                                        <p:tgtEl>
                                          <p:spTgt spid="35"/>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arn(inVertical)">
                                      <p:cBhvr>
                                        <p:cTn id="43" dur="500"/>
                                        <p:tgtEl>
                                          <p:spTgt spid="3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barn(inVertical)">
                                      <p:cBhvr>
                                        <p:cTn id="46" dur="500"/>
                                        <p:tgtEl>
                                          <p:spTgt spid="4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barn(inVertical)">
                                      <p:cBhvr>
                                        <p:cTn id="49" dur="500"/>
                                        <p:tgtEl>
                                          <p:spTgt spid="4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inVertical)">
                                      <p:cBhvr>
                                        <p:cTn id="55" dur="500"/>
                                        <p:tgtEl>
                                          <p:spTgt spid="4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barn(inVertical)">
                                      <p:cBhvr>
                                        <p:cTn id="58" dur="500"/>
                                        <p:tgtEl>
                                          <p:spTgt spid="53"/>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barn(inVertical)">
                                      <p:cBhvr>
                                        <p:cTn id="61" dur="500"/>
                                        <p:tgtEl>
                                          <p:spTgt spid="58"/>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barn(inVertical)">
                                      <p:cBhvr>
                                        <p:cTn id="64" dur="500"/>
                                        <p:tgtEl>
                                          <p:spTgt spid="65"/>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barn(inVertical)">
                                      <p:cBhvr>
                                        <p:cTn id="67" dur="500"/>
                                        <p:tgtEl>
                                          <p:spTgt spid="67"/>
                                        </p:tgtEl>
                                      </p:cBhvr>
                                    </p:animEffect>
                                  </p:childTnLst>
                                </p:cTn>
                              </p:par>
                            </p:childTnLst>
                          </p:cTn>
                        </p:par>
                        <p:par>
                          <p:cTn id="68" fill="hold">
                            <p:stCondLst>
                              <p:cond delay="500"/>
                            </p:stCondLst>
                            <p:childTnLst>
                              <p:par>
                                <p:cTn id="69" presetID="12" presetClass="entr" presetSubtype="1" fill="hold" grpId="0" nodeType="afterEffect">
                                  <p:stCondLst>
                                    <p:cond delay="0"/>
                                  </p:stCondLst>
                                  <p:childTnLst>
                                    <p:anim calcmode="lin" valueType="num">
                                      <p:cBhvr additive="base">
                                        <p:cTn id="70" dur="350"/>
                                        <p:tgtEl>
                                          <p:spTgt spid="68"/>
                                        </p:tgtEl>
                                        <p:attrNameLst>
                                          <p:attrName>ppt_y</p:attrName>
                                        </p:attrNameLst>
                                      </p:cBhvr>
                                      <p:tavLst>
                                        <p:tav tm="0">
                                          <p:val>
                                            <p:strVal val="#ppt_y-#ppt_h*1.125000"/>
                                          </p:val>
                                        </p:tav>
                                        <p:tav tm="100000">
                                          <p:val>
                                            <p:strVal val="#ppt_y"/>
                                          </p:val>
                                        </p:tav>
                                      </p:tavLst>
                                    </p:anim>
                                    <p:animEffect transition="in" filter="wipe(down)">
                                      <p:cBhvr>
                                        <p:cTn id="71" dur="350"/>
                                        <p:tgtEl>
                                          <p:spTgt spid="68"/>
                                        </p:tgtEl>
                                      </p:cBhvr>
                                    </p:animEffect>
                                    <p:set>
                                      <p:cBhvr>
                                        <p:cTn id="72" dur="1" fill="hold">
                                          <p:stCondLst>
                                            <p:cond delay="0"/>
                                          </p:stCondLst>
                                        </p:cTn>
                                        <p:tgtEl>
                                          <p:spTgt spid="68"/>
                                        </p:tgtEl>
                                        <p:attrNameLst>
                                          <p:attrName>style.visibility</p:attrName>
                                        </p:attrNameLst>
                                      </p:cBhvr>
                                      <p:to>
                                        <p:strVal val="visible"/>
                                      </p:to>
                                    </p:set>
                                  </p:childTnLst>
                                </p:cTn>
                              </p:par>
                            </p:childTnLst>
                          </p:cTn>
                        </p:par>
                        <p:par>
                          <p:cTn id="73" fill="hold">
                            <p:stCondLst>
                              <p:cond delay="850"/>
                            </p:stCondLst>
                            <p:childTnLst>
                              <p:par>
                                <p:cTn id="74" presetID="12" presetClass="entr" presetSubtype="1" fill="hold" grpId="0" nodeType="afterEffect">
                                  <p:stCondLst>
                                    <p:cond delay="0"/>
                                  </p:stCondLst>
                                  <p:childTnLst>
                                    <p:anim calcmode="lin" valueType="num">
                                      <p:cBhvr additive="base">
                                        <p:cTn id="75" dur="350"/>
                                        <p:tgtEl>
                                          <p:spTgt spid="70"/>
                                        </p:tgtEl>
                                        <p:attrNameLst>
                                          <p:attrName>ppt_y</p:attrName>
                                        </p:attrNameLst>
                                      </p:cBhvr>
                                      <p:tavLst>
                                        <p:tav tm="0">
                                          <p:val>
                                            <p:strVal val="#ppt_y-#ppt_h*1.125000"/>
                                          </p:val>
                                        </p:tav>
                                        <p:tav tm="100000">
                                          <p:val>
                                            <p:strVal val="#ppt_y"/>
                                          </p:val>
                                        </p:tav>
                                      </p:tavLst>
                                    </p:anim>
                                    <p:animEffect transition="in" filter="wipe(down)">
                                      <p:cBhvr>
                                        <p:cTn id="76" dur="350"/>
                                        <p:tgtEl>
                                          <p:spTgt spid="70"/>
                                        </p:tgtEl>
                                      </p:cBhvr>
                                    </p:animEffect>
                                    <p:set>
                                      <p:cBhvr>
                                        <p:cTn id="77" dur="1" fill="hold">
                                          <p:stCondLst>
                                            <p:cond delay="0"/>
                                          </p:stCondLst>
                                        </p:cTn>
                                        <p:tgtEl>
                                          <p:spTgt spid="70"/>
                                        </p:tgtEl>
                                        <p:attrNameLst>
                                          <p:attrName>style.visibility</p:attrName>
                                        </p:attrNameLst>
                                      </p:cBhvr>
                                      <p:to>
                                        <p:strVal val="visible"/>
                                      </p:to>
                                    </p:set>
                                  </p:childTnLst>
                                </p:cTn>
                              </p:par>
                            </p:childTnLst>
                          </p:cTn>
                        </p:par>
                        <p:par>
                          <p:cTn id="78" fill="hold">
                            <p:stCondLst>
                              <p:cond delay="1200"/>
                            </p:stCondLst>
                            <p:childTnLst>
                              <p:par>
                                <p:cTn id="79" presetID="12" presetClass="entr" presetSubtype="1" fill="hold" grpId="0" nodeType="afterEffect">
                                  <p:stCondLst>
                                    <p:cond delay="0"/>
                                  </p:stCondLst>
                                  <p:childTnLst>
                                    <p:anim calcmode="lin" valueType="num">
                                      <p:cBhvr additive="base">
                                        <p:cTn id="80" dur="350"/>
                                        <p:tgtEl>
                                          <p:spTgt spid="71"/>
                                        </p:tgtEl>
                                        <p:attrNameLst>
                                          <p:attrName>ppt_y</p:attrName>
                                        </p:attrNameLst>
                                      </p:cBhvr>
                                      <p:tavLst>
                                        <p:tav tm="0">
                                          <p:val>
                                            <p:strVal val="#ppt_y-#ppt_h*1.125000"/>
                                          </p:val>
                                        </p:tav>
                                        <p:tav tm="100000">
                                          <p:val>
                                            <p:strVal val="#ppt_y"/>
                                          </p:val>
                                        </p:tav>
                                      </p:tavLst>
                                    </p:anim>
                                    <p:animEffect transition="in" filter="wipe(down)">
                                      <p:cBhvr>
                                        <p:cTn id="81" dur="350"/>
                                        <p:tgtEl>
                                          <p:spTgt spid="71"/>
                                        </p:tgtEl>
                                      </p:cBhvr>
                                    </p:animEffect>
                                    <p:set>
                                      <p:cBhvr>
                                        <p:cTn id="82" dur="1" fill="hold">
                                          <p:stCondLst>
                                            <p:cond delay="0"/>
                                          </p:stCondLst>
                                        </p:cTn>
                                        <p:tgtEl>
                                          <p:spTgt spid="71"/>
                                        </p:tgtEl>
                                        <p:attrNameLst>
                                          <p:attrName>style.visibility</p:attrName>
                                        </p:attrNameLst>
                                      </p:cBhvr>
                                      <p:to>
                                        <p:strVal val="visible"/>
                                      </p:to>
                                    </p:set>
                                  </p:childTnLst>
                                </p:cTn>
                              </p:par>
                              <p:par>
                                <p:cTn id="83" presetID="2" presetClass="entr" presetSubtype="3" decel="62000" fill="hold" grpId="0" nodeType="withEffect">
                                  <p:stCondLst>
                                    <p:cond delay="0"/>
                                  </p:stCondLst>
                                  <p:childTnLst>
                                    <p:anim calcmode="lin" valueType="num">
                                      <p:cBhvr additive="base">
                                        <p:cTn id="84" dur="1000" fill="hold"/>
                                        <p:tgtEl>
                                          <p:spTgt spid="21"/>
                                        </p:tgtEl>
                                        <p:attrNameLst>
                                          <p:attrName>ppt_x</p:attrName>
                                        </p:attrNameLst>
                                      </p:cBhvr>
                                      <p:tavLst>
                                        <p:tav tm="0">
                                          <p:val>
                                            <p:strVal val="1+#ppt_w/2"/>
                                          </p:val>
                                        </p:tav>
                                        <p:tav tm="100000">
                                          <p:val>
                                            <p:strVal val="#ppt_x"/>
                                          </p:val>
                                        </p:tav>
                                      </p:tavLst>
                                    </p:anim>
                                    <p:anim calcmode="lin" valueType="num">
                                      <p:cBhvr additive="base">
                                        <p:cTn id="85" dur="1000" fill="hold"/>
                                        <p:tgtEl>
                                          <p:spTgt spid="21"/>
                                        </p:tgtEl>
                                        <p:attrNameLst>
                                          <p:attrName>ppt_y</p:attrName>
                                        </p:attrNameLst>
                                      </p:cBhvr>
                                      <p:tavLst>
                                        <p:tav tm="0">
                                          <p:val>
                                            <p:strVal val="0-#ppt_h/2"/>
                                          </p:val>
                                        </p:tav>
                                        <p:tav tm="100000">
                                          <p:val>
                                            <p:strVal val="#ppt_y"/>
                                          </p:val>
                                        </p:tav>
                                      </p:tavLst>
                                    </p:anim>
                                    <p:set>
                                      <p:cBhvr>
                                        <p:cTn id="86" dur="1" fill="hold">
                                          <p:stCondLst>
                                            <p:cond delay="0"/>
                                          </p:stCondLst>
                                        </p:cTn>
                                        <p:tgtEl>
                                          <p:spTgt spid="21"/>
                                        </p:tgtEl>
                                        <p:attrNameLst>
                                          <p:attrName>style.visibility</p:attrName>
                                        </p:attrNameLst>
                                      </p:cBhvr>
                                      <p:to>
                                        <p:strVal val="visible"/>
                                      </p:to>
                                    </p:set>
                                  </p:childTnLst>
                                </p:cTn>
                              </p:par>
                              <p:par>
                                <p:cTn id="87" presetID="2" presetClass="entr" presetSubtype="8" decel="62000" fill="hold" grpId="0" nodeType="withEffect">
                                  <p:stCondLst>
                                    <p:cond delay="0"/>
                                  </p:stCondLst>
                                  <p:childTnLst>
                                    <p:anim calcmode="lin" valueType="num">
                                      <p:cBhvr additive="base">
                                        <p:cTn id="88" dur="1000" fill="hold"/>
                                        <p:tgtEl>
                                          <p:spTgt spid="3"/>
                                        </p:tgtEl>
                                        <p:attrNameLst>
                                          <p:attrName>ppt_x</p:attrName>
                                        </p:attrNameLst>
                                      </p:cBhvr>
                                      <p:tavLst>
                                        <p:tav tm="0">
                                          <p:val>
                                            <p:strVal val="0-#ppt_w/2"/>
                                          </p:val>
                                        </p:tav>
                                        <p:tav tm="100000">
                                          <p:val>
                                            <p:strVal val="#ppt_x"/>
                                          </p:val>
                                        </p:tav>
                                      </p:tavLst>
                                    </p:anim>
                                    <p:anim calcmode="lin" valueType="num">
                                      <p:cBhvr additive="base">
                                        <p:cTn id="89" dur="1000" fill="hold"/>
                                        <p:tgtEl>
                                          <p:spTgt spid="3"/>
                                        </p:tgtEl>
                                        <p:attrNameLst>
                                          <p:attrName>ppt_y</p:attrName>
                                        </p:attrNameLst>
                                      </p:cBhvr>
                                      <p:tavLst>
                                        <p:tav tm="0">
                                          <p:val>
                                            <p:strVal val="#ppt_y"/>
                                          </p:val>
                                        </p:tav>
                                        <p:tav tm="100000">
                                          <p:val>
                                            <p:strVal val="#ppt_y"/>
                                          </p:val>
                                        </p:tav>
                                      </p:tavLst>
                                    </p:anim>
                                    <p:set>
                                      <p:cBhvr>
                                        <p:cTn id="90" dur="1" fill="hold">
                                          <p:stCondLst>
                                            <p:cond delay="0"/>
                                          </p:stCondLst>
                                        </p:cTn>
                                        <p:tgtEl>
                                          <p:spTgt spid="3"/>
                                        </p:tgtEl>
                                        <p:attrNameLst>
                                          <p:attrName>style.visibility</p:attrName>
                                        </p:attrNameLst>
                                      </p:cBhvr>
                                      <p:to>
                                        <p:strVal val="visible"/>
                                      </p:to>
                                    </p:set>
                                  </p:childTnLst>
                                </p:cTn>
                              </p:par>
                              <p:par>
                                <p:cTn id="91" presetID="2" presetClass="entr" presetSubtype="8" decel="62000" fill="hold" grpId="0" nodeType="withEffect">
                                  <p:stCondLst>
                                    <p:cond delay="0"/>
                                  </p:stCondLst>
                                  <p:childTnLst>
                                    <p:anim calcmode="lin" valueType="num">
                                      <p:cBhvr additive="base">
                                        <p:cTn id="92" dur="1000" fill="hold"/>
                                        <p:tgtEl>
                                          <p:spTgt spid="31"/>
                                        </p:tgtEl>
                                        <p:attrNameLst>
                                          <p:attrName>ppt_x</p:attrName>
                                        </p:attrNameLst>
                                      </p:cBhvr>
                                      <p:tavLst>
                                        <p:tav tm="0">
                                          <p:val>
                                            <p:strVal val="0-#ppt_w/2"/>
                                          </p:val>
                                        </p:tav>
                                        <p:tav tm="100000">
                                          <p:val>
                                            <p:strVal val="#ppt_x"/>
                                          </p:val>
                                        </p:tav>
                                      </p:tavLst>
                                    </p:anim>
                                    <p:anim calcmode="lin" valueType="num">
                                      <p:cBhvr additive="base">
                                        <p:cTn id="93" dur="1000" fill="hold"/>
                                        <p:tgtEl>
                                          <p:spTgt spid="31"/>
                                        </p:tgtEl>
                                        <p:attrNameLst>
                                          <p:attrName>ppt_y</p:attrName>
                                        </p:attrNameLst>
                                      </p:cBhvr>
                                      <p:tavLst>
                                        <p:tav tm="0">
                                          <p:val>
                                            <p:strVal val="#ppt_y"/>
                                          </p:val>
                                        </p:tav>
                                        <p:tav tm="100000">
                                          <p:val>
                                            <p:strVal val="#ppt_y"/>
                                          </p:val>
                                        </p:tav>
                                      </p:tavLst>
                                    </p:anim>
                                    <p:set>
                                      <p:cBhvr>
                                        <p:cTn id="94" dur="1" fill="hold">
                                          <p:stCondLst>
                                            <p:cond delay="0"/>
                                          </p:stCondLst>
                                        </p:cTn>
                                        <p:tgtEl>
                                          <p:spTgt spid="31"/>
                                        </p:tgtEl>
                                        <p:attrNameLst>
                                          <p:attrName>style.visibility</p:attrName>
                                        </p:attrNameLst>
                                      </p:cBhvr>
                                      <p:to>
                                        <p:strVal val="visible"/>
                                      </p:to>
                                    </p:set>
                                  </p:childTnLst>
                                </p:cTn>
                              </p:par>
                              <p:par>
                                <p:cTn id="95" presetID="2" presetClass="entr" presetSubtype="3" decel="62000" fill="hold" grpId="0" nodeType="withEffect">
                                  <p:stCondLst>
                                    <p:cond delay="0"/>
                                  </p:stCondLst>
                                  <p:childTnLst>
                                    <p:anim calcmode="lin" valueType="num">
                                      <p:cBhvr additive="base">
                                        <p:cTn id="96" dur="1000" fill="hold"/>
                                        <p:tgtEl>
                                          <p:spTgt spid="32"/>
                                        </p:tgtEl>
                                        <p:attrNameLst>
                                          <p:attrName>ppt_x</p:attrName>
                                        </p:attrNameLst>
                                      </p:cBhvr>
                                      <p:tavLst>
                                        <p:tav tm="0">
                                          <p:val>
                                            <p:strVal val="1+#ppt_w/2"/>
                                          </p:val>
                                        </p:tav>
                                        <p:tav tm="100000">
                                          <p:val>
                                            <p:strVal val="#ppt_x"/>
                                          </p:val>
                                        </p:tav>
                                      </p:tavLst>
                                    </p:anim>
                                    <p:anim calcmode="lin" valueType="num">
                                      <p:cBhvr additive="base">
                                        <p:cTn id="97" dur="1000" fill="hold"/>
                                        <p:tgtEl>
                                          <p:spTgt spid="32"/>
                                        </p:tgtEl>
                                        <p:attrNameLst>
                                          <p:attrName>ppt_y</p:attrName>
                                        </p:attrNameLst>
                                      </p:cBhvr>
                                      <p:tavLst>
                                        <p:tav tm="0">
                                          <p:val>
                                            <p:strVal val="0-#ppt_h/2"/>
                                          </p:val>
                                        </p:tav>
                                        <p:tav tm="100000">
                                          <p:val>
                                            <p:strVal val="#ppt_y"/>
                                          </p:val>
                                        </p:tav>
                                      </p:tavLst>
                                    </p:anim>
                                    <p:set>
                                      <p:cBhvr>
                                        <p:cTn id="98" dur="1" fill="hold">
                                          <p:stCondLst>
                                            <p:cond delay="0"/>
                                          </p:stCondLst>
                                        </p:cTn>
                                        <p:tgtEl>
                                          <p:spTgt spid="32"/>
                                        </p:tgtEl>
                                        <p:attrNameLst>
                                          <p:attrName>style.visibility</p:attrName>
                                        </p:attrNameLst>
                                      </p:cBhvr>
                                      <p:to>
                                        <p:strVal val="visible"/>
                                      </p:to>
                                    </p:set>
                                  </p:childTnLst>
                                </p:cTn>
                              </p:par>
                              <p:par>
                                <p:cTn id="99" presetID="2" presetClass="entr" presetSubtype="3" decel="62000" fill="hold" grpId="0" nodeType="withEffect">
                                  <p:stCondLst>
                                    <p:cond delay="0"/>
                                  </p:stCondLst>
                                  <p:childTnLst>
                                    <p:anim calcmode="lin" valueType="num">
                                      <p:cBhvr additive="base">
                                        <p:cTn id="100" dur="1000" fill="hold"/>
                                        <p:tgtEl>
                                          <p:spTgt spid="37"/>
                                        </p:tgtEl>
                                        <p:attrNameLst>
                                          <p:attrName>ppt_x</p:attrName>
                                        </p:attrNameLst>
                                      </p:cBhvr>
                                      <p:tavLst>
                                        <p:tav tm="0">
                                          <p:val>
                                            <p:strVal val="1+#ppt_w/2"/>
                                          </p:val>
                                        </p:tav>
                                        <p:tav tm="100000">
                                          <p:val>
                                            <p:strVal val="#ppt_x"/>
                                          </p:val>
                                        </p:tav>
                                      </p:tavLst>
                                    </p:anim>
                                    <p:anim calcmode="lin" valueType="num">
                                      <p:cBhvr additive="base">
                                        <p:cTn id="101" dur="1000" fill="hold"/>
                                        <p:tgtEl>
                                          <p:spTgt spid="37"/>
                                        </p:tgtEl>
                                        <p:attrNameLst>
                                          <p:attrName>ppt_y</p:attrName>
                                        </p:attrNameLst>
                                      </p:cBhvr>
                                      <p:tavLst>
                                        <p:tav tm="0">
                                          <p:val>
                                            <p:strVal val="0-#ppt_h/2"/>
                                          </p:val>
                                        </p:tav>
                                        <p:tav tm="100000">
                                          <p:val>
                                            <p:strVal val="#ppt_y"/>
                                          </p:val>
                                        </p:tav>
                                      </p:tavLst>
                                    </p:anim>
                                    <p:set>
                                      <p:cBhvr>
                                        <p:cTn id="102" dur="1" fill="hold">
                                          <p:stCondLst>
                                            <p:cond delay="0"/>
                                          </p:stCondLst>
                                        </p:cTn>
                                        <p:tgtEl>
                                          <p:spTgt spid="37"/>
                                        </p:tgtEl>
                                        <p:attrNameLst>
                                          <p:attrName>style.visibility</p:attrName>
                                        </p:attrNameLst>
                                      </p:cBhvr>
                                      <p:to>
                                        <p:strVal val="visible"/>
                                      </p:to>
                                    </p:set>
                                  </p:childTnLst>
                                </p:cTn>
                              </p:par>
                              <p:par>
                                <p:cTn id="103" presetID="2" presetClass="entr" presetSubtype="8" decel="62000" fill="hold" grpId="0" nodeType="withEffect">
                                  <p:stCondLst>
                                    <p:cond delay="0"/>
                                  </p:stCondLst>
                                  <p:childTnLst>
                                    <p:anim calcmode="lin" valueType="num">
                                      <p:cBhvr additive="base">
                                        <p:cTn id="104" dur="1000" fill="hold"/>
                                        <p:tgtEl>
                                          <p:spTgt spid="34"/>
                                        </p:tgtEl>
                                        <p:attrNameLst>
                                          <p:attrName>ppt_x</p:attrName>
                                        </p:attrNameLst>
                                      </p:cBhvr>
                                      <p:tavLst>
                                        <p:tav tm="0">
                                          <p:val>
                                            <p:strVal val="0-#ppt_w/2"/>
                                          </p:val>
                                        </p:tav>
                                        <p:tav tm="100000">
                                          <p:val>
                                            <p:strVal val="#ppt_x"/>
                                          </p:val>
                                        </p:tav>
                                      </p:tavLst>
                                    </p:anim>
                                    <p:anim calcmode="lin" valueType="num">
                                      <p:cBhvr additive="base">
                                        <p:cTn id="105" dur="1000" fill="hold"/>
                                        <p:tgtEl>
                                          <p:spTgt spid="34"/>
                                        </p:tgtEl>
                                        <p:attrNameLst>
                                          <p:attrName>ppt_y</p:attrName>
                                        </p:attrNameLst>
                                      </p:cBhvr>
                                      <p:tavLst>
                                        <p:tav tm="0">
                                          <p:val>
                                            <p:strVal val="#ppt_y"/>
                                          </p:val>
                                        </p:tav>
                                        <p:tav tm="100000">
                                          <p:val>
                                            <p:strVal val="#ppt_y"/>
                                          </p:val>
                                        </p:tav>
                                      </p:tavLst>
                                    </p:anim>
                                    <p:set>
                                      <p:cBhvr>
                                        <p:cTn id="106" dur="1" fill="hold">
                                          <p:stCondLst>
                                            <p:cond delay="0"/>
                                          </p:stCondLst>
                                        </p:cTn>
                                        <p:tgtEl>
                                          <p:spTgt spid="34"/>
                                        </p:tgtEl>
                                        <p:attrNameLst>
                                          <p:attrName>style.visibility</p:attrName>
                                        </p:attrNameLst>
                                      </p:cBhvr>
                                      <p:to>
                                        <p:strVal val="visible"/>
                                      </p:to>
                                    </p:set>
                                  </p:childTnLst>
                                </p:cTn>
                              </p:par>
                              <p:par>
                                <p:cTn id="107" presetID="2" presetClass="entr" presetSubtype="8" decel="62000" fill="hold" grpId="0" nodeType="withEffect">
                                  <p:stCondLst>
                                    <p:cond delay="0"/>
                                  </p:stCondLst>
                                  <p:childTnLst>
                                    <p:anim calcmode="lin" valueType="num">
                                      <p:cBhvr additive="base">
                                        <p:cTn id="108" dur="1000" fill="hold"/>
                                        <p:tgtEl>
                                          <p:spTgt spid="46"/>
                                        </p:tgtEl>
                                        <p:attrNameLst>
                                          <p:attrName>ppt_x</p:attrName>
                                        </p:attrNameLst>
                                      </p:cBhvr>
                                      <p:tavLst>
                                        <p:tav tm="0">
                                          <p:val>
                                            <p:strVal val="0-#ppt_w/2"/>
                                          </p:val>
                                        </p:tav>
                                        <p:tav tm="100000">
                                          <p:val>
                                            <p:strVal val="#ppt_x"/>
                                          </p:val>
                                        </p:tav>
                                      </p:tavLst>
                                    </p:anim>
                                    <p:anim calcmode="lin" valueType="num">
                                      <p:cBhvr additive="base">
                                        <p:cTn id="109" dur="1000" fill="hold"/>
                                        <p:tgtEl>
                                          <p:spTgt spid="46"/>
                                        </p:tgtEl>
                                        <p:attrNameLst>
                                          <p:attrName>ppt_y</p:attrName>
                                        </p:attrNameLst>
                                      </p:cBhvr>
                                      <p:tavLst>
                                        <p:tav tm="0">
                                          <p:val>
                                            <p:strVal val="#ppt_y"/>
                                          </p:val>
                                        </p:tav>
                                        <p:tav tm="100000">
                                          <p:val>
                                            <p:strVal val="#ppt_y"/>
                                          </p:val>
                                        </p:tav>
                                      </p:tavLst>
                                    </p:anim>
                                    <p:set>
                                      <p:cBhvr>
                                        <p:cTn id="110" dur="1" fill="hold">
                                          <p:stCondLst>
                                            <p:cond delay="0"/>
                                          </p:stCondLst>
                                        </p:cTn>
                                        <p:tgtEl>
                                          <p:spTgt spid="46"/>
                                        </p:tgtEl>
                                        <p:attrNameLst>
                                          <p:attrName>style.visibility</p:attrName>
                                        </p:attrNameLst>
                                      </p:cBhvr>
                                      <p:to>
                                        <p:strVal val="visible"/>
                                      </p:to>
                                    </p:set>
                                  </p:childTnLst>
                                </p:cTn>
                              </p:par>
                              <p:par>
                                <p:cTn id="111" presetID="2" presetClass="entr" presetSubtype="3" decel="62000" fill="hold" grpId="0" nodeType="withEffect">
                                  <p:stCondLst>
                                    <p:cond delay="0"/>
                                  </p:stCondLst>
                                  <p:childTnLst>
                                    <p:anim calcmode="lin" valueType="num">
                                      <p:cBhvr additive="base">
                                        <p:cTn id="112" dur="1000" fill="hold"/>
                                        <p:tgtEl>
                                          <p:spTgt spid="49"/>
                                        </p:tgtEl>
                                        <p:attrNameLst>
                                          <p:attrName>ppt_x</p:attrName>
                                        </p:attrNameLst>
                                      </p:cBhvr>
                                      <p:tavLst>
                                        <p:tav tm="0">
                                          <p:val>
                                            <p:strVal val="1+#ppt_w/2"/>
                                          </p:val>
                                        </p:tav>
                                        <p:tav tm="100000">
                                          <p:val>
                                            <p:strVal val="#ppt_x"/>
                                          </p:val>
                                        </p:tav>
                                      </p:tavLst>
                                    </p:anim>
                                    <p:anim calcmode="lin" valueType="num">
                                      <p:cBhvr additive="base">
                                        <p:cTn id="113" dur="1000" fill="hold"/>
                                        <p:tgtEl>
                                          <p:spTgt spid="49"/>
                                        </p:tgtEl>
                                        <p:attrNameLst>
                                          <p:attrName>ppt_y</p:attrName>
                                        </p:attrNameLst>
                                      </p:cBhvr>
                                      <p:tavLst>
                                        <p:tav tm="0">
                                          <p:val>
                                            <p:strVal val="0-#ppt_h/2"/>
                                          </p:val>
                                        </p:tav>
                                        <p:tav tm="100000">
                                          <p:val>
                                            <p:strVal val="#ppt_y"/>
                                          </p:val>
                                        </p:tav>
                                      </p:tavLst>
                                    </p:anim>
                                    <p:set>
                                      <p:cBhvr>
                                        <p:cTn id="1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1" grpId="0" animBg="1"/>
      <p:bldP spid="7" grpId="0" animBg="1"/>
      <p:bldP spid="22" grpId="0" animBg="1"/>
      <p:bldP spid="23" grpId="0" animBg="1"/>
      <p:bldP spid="24" grpId="0" animBg="1"/>
      <p:bldP spid="25" grpId="0" animBg="1"/>
      <p:bldP spid="26" grpId="0" animBg="1"/>
      <p:bldP spid="28" grpId="0" animBg="1"/>
      <p:bldP spid="30" grpId="0" animBg="1"/>
      <p:bldP spid="33" grpId="0" animBg="1"/>
      <p:bldP spid="35" grpId="0" animBg="1"/>
      <p:bldP spid="36" grpId="0" animBg="1"/>
      <p:bldP spid="40" grpId="0" animBg="1"/>
      <p:bldP spid="41" grpId="0" animBg="1"/>
      <p:bldP spid="42" grpId="0" animBg="1"/>
      <p:bldP spid="43" grpId="0" animBg="1"/>
      <p:bldP spid="53" grpId="0" animBg="1"/>
      <p:bldP spid="58" grpId="0" animBg="1"/>
      <p:bldP spid="65" grpId="0" animBg="1"/>
      <p:bldP spid="67" grpId="0" animBg="1"/>
      <p:bldP spid="68" grpId="0"/>
      <p:bldP spid="70" grpId="0"/>
      <p:bldP spid="71" grpId="0"/>
      <p:bldP spid="3" grpId="0" animBg="1"/>
      <p:bldP spid="21" grpId="0" animBg="1"/>
      <p:bldP spid="31" grpId="0" animBg="1"/>
      <p:bldP spid="32" grpId="0" animBg="1"/>
      <p:bldP spid="34" grpId="0" animBg="1"/>
      <p:bldP spid="37" grpId="0" animBg="1"/>
      <p:bldP spid="46" grpId="0" animBg="1"/>
      <p:bldP spid="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3C19C86-592B-FBFE-407A-5E6CE5C4F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FBF879-DDC0-0099-B445-5D34C1090BDC}"/>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49C41C3B-3D38-8EBA-AD08-C4A7D32EE57C}"/>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EB4C1226-4387-2FFA-AA5A-F60BCE8F3A5C}"/>
              </a:ext>
            </a:extLst>
          </p:cNvPr>
          <p:cNvSpPr/>
          <p:nvPr/>
        </p:nvSpPr>
        <p:spPr>
          <a:xfrm>
            <a:off x="6764504" y="4757448"/>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83FD8B8A-F42C-76F2-CCB8-B59F7383A0D6}"/>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6F4CD67A-13C0-38DC-F27A-E7C83A1FC14E}"/>
              </a:ext>
            </a:extLst>
          </p:cNvPr>
          <p:cNvSpPr/>
          <p:nvPr/>
        </p:nvSpPr>
        <p:spPr>
          <a:xfrm>
            <a:off x="6750064" y="22556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0" name="TextBox 10">
            <a:extLst>
              <a:ext uri="{FF2B5EF4-FFF2-40B4-BE49-F238E27FC236}">
                <a16:creationId xmlns:a16="http://schemas.microsoft.com/office/drawing/2014/main" id="{80D04E46-1595-43F4-4E36-F8FC157974F3}"/>
              </a:ext>
            </a:extLst>
          </p:cNvPr>
          <p:cNvSpPr txBox="1"/>
          <p:nvPr/>
        </p:nvSpPr>
        <p:spPr>
          <a:xfrm>
            <a:off x="2013968" y="1150173"/>
            <a:ext cx="540000" cy="540000"/>
          </a:xfrm>
          <a:prstGeom prst="roundRect">
            <a:avLst/>
          </a:prstGeom>
          <a:solidFill>
            <a:schemeClr val="accent1"/>
          </a:solidFill>
        </p:spPr>
        <p:txBody>
          <a:bodyPr vert="horz" wrap="none" lIns="108000" tIns="108000" rIns="108000" bIns="108000" rtlCol="0" anchor="ctr">
            <a:noAutofit/>
          </a:bodyPr>
          <a:lstStyle/>
          <a:p>
            <a:pPr marL="0" algn="ctr">
              <a:defRPr/>
            </a:pPr>
            <a:r>
              <a:rPr lang="en-US" sz="2000" b="1" i="0" u="none" baseline="0" dirty="0">
                <a:solidFill>
                  <a:srgbClr val="FFFFFF"/>
                </a:solidFill>
                <a:latin typeface="Agency FB"/>
                <a:ea typeface="Agency FB"/>
              </a:rPr>
              <a:t>01</a:t>
            </a:r>
            <a:endParaRPr lang="en-US" sz="1100" dirty="0"/>
          </a:p>
        </p:txBody>
      </p:sp>
      <p:sp>
        <p:nvSpPr>
          <p:cNvPr id="15" name="TextBox 18">
            <a:extLst>
              <a:ext uri="{FF2B5EF4-FFF2-40B4-BE49-F238E27FC236}">
                <a16:creationId xmlns:a16="http://schemas.microsoft.com/office/drawing/2014/main" id="{35B55632-E09B-53F6-F790-69BA4D78BC2D}"/>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2" name="AutoShape 13">
            <a:extLst>
              <a:ext uri="{FF2B5EF4-FFF2-40B4-BE49-F238E27FC236}">
                <a16:creationId xmlns:a16="http://schemas.microsoft.com/office/drawing/2014/main" id="{9A221D79-E582-1AF4-C838-89FD394875D6}"/>
              </a:ext>
            </a:extLst>
          </p:cNvPr>
          <p:cNvSpPr/>
          <p:nvPr/>
        </p:nvSpPr>
        <p:spPr>
          <a:xfrm>
            <a:off x="-199010" y="1658850"/>
            <a:ext cx="4239411" cy="338554"/>
          </a:xfrm>
          <a:prstGeom prst="rect">
            <a:avLst/>
          </a:prstGeom>
          <a:noFill/>
        </p:spPr>
        <p:txBody>
          <a:bodyPr vert="horz" wrap="square" lIns="91440" tIns="45720" rIns="91440" bIns="45720" anchor="t">
            <a:spAutoFit/>
          </a:bodyPr>
          <a:lstStyle/>
          <a:p>
            <a:pPr marL="0" algn="r"/>
            <a:r>
              <a:rPr lang="en-US" sz="1600" b="1" spc="300" dirty="0" err="1">
                <a:solidFill>
                  <a:srgbClr val="000000">
                    <a:lumMod val="75000"/>
                    <a:lumOff val="25000"/>
                  </a:srgbClr>
                </a:solidFill>
                <a:latin typeface="微软雅黑"/>
                <a:ea typeface="微软雅黑"/>
              </a:rPr>
              <a:t>Extructura</a:t>
            </a:r>
            <a:r>
              <a:rPr lang="en-US" sz="1600" b="1" spc="300" dirty="0">
                <a:solidFill>
                  <a:srgbClr val="000000">
                    <a:lumMod val="75000"/>
                    <a:lumOff val="25000"/>
                  </a:srgbClr>
                </a:solidFill>
                <a:latin typeface="微软雅黑"/>
                <a:ea typeface="微软雅黑"/>
              </a:rPr>
              <a:t> de </a:t>
            </a:r>
            <a:r>
              <a:rPr lang="en-US" sz="1600" b="1" spc="300" dirty="0" err="1">
                <a:solidFill>
                  <a:srgbClr val="000000">
                    <a:lumMod val="75000"/>
                    <a:lumOff val="25000"/>
                  </a:srgbClr>
                </a:solidFill>
                <a:latin typeface="微软雅黑"/>
                <a:ea typeface="微软雅黑"/>
              </a:rPr>
              <a:t>unilevel</a:t>
            </a:r>
            <a:endParaRPr lang="en-US" sz="1600" b="1" i="0" u="none" spc="300" baseline="0" dirty="0">
              <a:solidFill>
                <a:srgbClr val="000000">
                  <a:lumMod val="75000"/>
                  <a:lumOff val="25000"/>
                </a:srgbClr>
              </a:solidFill>
              <a:latin typeface="微软雅黑"/>
              <a:ea typeface="微软雅黑"/>
            </a:endParaRPr>
          </a:p>
        </p:txBody>
      </p:sp>
      <p:sp>
        <p:nvSpPr>
          <p:cNvPr id="14" name="AutoShape 35">
            <a:extLst>
              <a:ext uri="{FF2B5EF4-FFF2-40B4-BE49-F238E27FC236}">
                <a16:creationId xmlns:a16="http://schemas.microsoft.com/office/drawing/2014/main" id="{DB328F22-670A-BF9A-D826-A0134DDB6695}"/>
              </a:ext>
            </a:extLst>
          </p:cNvPr>
          <p:cNvSpPr/>
          <p:nvPr/>
        </p:nvSpPr>
        <p:spPr>
          <a:xfrm>
            <a:off x="361702" y="-287795"/>
            <a:ext cx="11468596" cy="1344022"/>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3. </a:t>
            </a:r>
            <a:r>
              <a:rPr lang="en-US" altLang="zh-CN" sz="4400" b="1" dirty="0">
                <a:solidFill>
                  <a:srgbClr val="FF0000"/>
                </a:solidFill>
                <a:latin typeface="微软雅黑"/>
                <a:ea typeface="微软雅黑"/>
              </a:rPr>
              <a:t>Bono de </a:t>
            </a:r>
            <a:r>
              <a:rPr lang="en-US" altLang="zh-CN" sz="4400" b="1" dirty="0" err="1">
                <a:solidFill>
                  <a:schemeClr val="accent1">
                    <a:lumMod val="75000"/>
                  </a:schemeClr>
                </a:solidFill>
                <a:latin typeface="微软雅黑"/>
                <a:ea typeface="微软雅黑"/>
              </a:rPr>
              <a:t>inicio</a:t>
            </a:r>
            <a:r>
              <a:rPr lang="en-US" altLang="zh-CN" sz="4400" b="1" dirty="0">
                <a:solidFill>
                  <a:schemeClr val="accent1">
                    <a:lumMod val="75000"/>
                  </a:schemeClr>
                </a:solidFill>
                <a:latin typeface="微软雅黑"/>
                <a:ea typeface="微软雅黑"/>
              </a:rPr>
              <a:t> </a:t>
            </a:r>
            <a:r>
              <a:rPr lang="en-US" sz="4800" b="1" dirty="0" err="1">
                <a:solidFill>
                  <a:schemeClr val="accent6">
                    <a:lumMod val="50000"/>
                  </a:schemeClr>
                </a:solidFill>
              </a:rPr>
              <a:t>rápido</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pic>
        <p:nvPicPr>
          <p:cNvPr id="19" name="Picture 18">
            <a:extLst>
              <a:ext uri="{FF2B5EF4-FFF2-40B4-BE49-F238E27FC236}">
                <a16:creationId xmlns:a16="http://schemas.microsoft.com/office/drawing/2014/main" id="{4A3BFA21-F01E-66EF-4A5F-A7FE32FBC5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464633" y="3840265"/>
            <a:ext cx="1018007" cy="703620"/>
          </a:xfrm>
          <a:prstGeom prst="rect">
            <a:avLst/>
          </a:prstGeom>
        </p:spPr>
      </p:pic>
      <p:pic>
        <p:nvPicPr>
          <p:cNvPr id="20" name="Picture 19">
            <a:extLst>
              <a:ext uri="{FF2B5EF4-FFF2-40B4-BE49-F238E27FC236}">
                <a16:creationId xmlns:a16="http://schemas.microsoft.com/office/drawing/2014/main" id="{0B07E8CD-AA5A-D789-414A-0098C1C0C7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41077" y="3844956"/>
            <a:ext cx="1018007" cy="703620"/>
          </a:xfrm>
          <a:prstGeom prst="rect">
            <a:avLst/>
          </a:prstGeom>
        </p:spPr>
      </p:pic>
      <p:pic>
        <p:nvPicPr>
          <p:cNvPr id="21" name="Picture 20">
            <a:extLst>
              <a:ext uri="{FF2B5EF4-FFF2-40B4-BE49-F238E27FC236}">
                <a16:creationId xmlns:a16="http://schemas.microsoft.com/office/drawing/2014/main" id="{5DA82D51-E90B-0DB3-D941-B7DB4FAF69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994668" y="3857423"/>
            <a:ext cx="1018007" cy="703620"/>
          </a:xfrm>
          <a:prstGeom prst="rect">
            <a:avLst/>
          </a:prstGeom>
        </p:spPr>
      </p:pic>
      <p:pic>
        <p:nvPicPr>
          <p:cNvPr id="22" name="Picture 21">
            <a:extLst>
              <a:ext uri="{FF2B5EF4-FFF2-40B4-BE49-F238E27FC236}">
                <a16:creationId xmlns:a16="http://schemas.microsoft.com/office/drawing/2014/main" id="{BA56DAE2-58D5-9157-A54B-E863D0A575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741452" y="3840265"/>
            <a:ext cx="1018007" cy="703620"/>
          </a:xfrm>
          <a:prstGeom prst="rect">
            <a:avLst/>
          </a:prstGeom>
        </p:spPr>
      </p:pic>
      <p:cxnSp>
        <p:nvCxnSpPr>
          <p:cNvPr id="24" name="Straight Connector 23">
            <a:extLst>
              <a:ext uri="{FF2B5EF4-FFF2-40B4-BE49-F238E27FC236}">
                <a16:creationId xmlns:a16="http://schemas.microsoft.com/office/drawing/2014/main" id="{2E357362-A327-B188-DA6B-E9F683AACD0D}"/>
              </a:ext>
            </a:extLst>
          </p:cNvPr>
          <p:cNvCxnSpPr/>
          <p:nvPr/>
        </p:nvCxnSpPr>
        <p:spPr>
          <a:xfrm>
            <a:off x="1940684" y="3581400"/>
            <a:ext cx="2357041"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204F45-67C0-F487-CC0E-7D201DB4C12C}"/>
              </a:ext>
            </a:extLst>
          </p:cNvPr>
          <p:cNvCxnSpPr>
            <a:cxnSpLocks/>
          </p:cNvCxnSpPr>
          <p:nvPr/>
        </p:nvCxnSpPr>
        <p:spPr>
          <a:xfrm>
            <a:off x="1973636" y="3610653"/>
            <a:ext cx="0" cy="24205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18006C-43E1-DC6F-9455-B9E2FBA0581C}"/>
              </a:ext>
            </a:extLst>
          </p:cNvPr>
          <p:cNvCxnSpPr>
            <a:cxnSpLocks/>
          </p:cNvCxnSpPr>
          <p:nvPr/>
        </p:nvCxnSpPr>
        <p:spPr>
          <a:xfrm>
            <a:off x="4260892" y="3581400"/>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3A3D0F2B-06A0-4219-2B9A-527E138456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250612" y="2263247"/>
            <a:ext cx="1737183" cy="1200696"/>
          </a:xfrm>
          <a:prstGeom prst="rect">
            <a:avLst/>
          </a:prstGeom>
        </p:spPr>
      </p:pic>
      <p:sp>
        <p:nvSpPr>
          <p:cNvPr id="42" name="AutoShape 13">
            <a:extLst>
              <a:ext uri="{FF2B5EF4-FFF2-40B4-BE49-F238E27FC236}">
                <a16:creationId xmlns:a16="http://schemas.microsoft.com/office/drawing/2014/main" id="{01A05284-4454-2797-7C0F-1C18FCA08B06}"/>
              </a:ext>
            </a:extLst>
          </p:cNvPr>
          <p:cNvSpPr/>
          <p:nvPr/>
        </p:nvSpPr>
        <p:spPr>
          <a:xfrm>
            <a:off x="2214534" y="4515220"/>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55" name="AutoShape 13">
            <a:extLst>
              <a:ext uri="{FF2B5EF4-FFF2-40B4-BE49-F238E27FC236}">
                <a16:creationId xmlns:a16="http://schemas.microsoft.com/office/drawing/2014/main" id="{E0D72BF5-3454-A169-574A-9F8869AFE4A9}"/>
              </a:ext>
            </a:extLst>
          </p:cNvPr>
          <p:cNvSpPr/>
          <p:nvPr/>
        </p:nvSpPr>
        <p:spPr>
          <a:xfrm>
            <a:off x="6801885" y="2632386"/>
            <a:ext cx="4548166" cy="1015663"/>
          </a:xfrm>
          <a:prstGeom prst="rect">
            <a:avLst/>
          </a:prstGeom>
          <a:noFill/>
        </p:spPr>
        <p:txBody>
          <a:bodyPr vert="horz" wrap="square" lIns="91440" tIns="45720" rIns="91440" bIns="45720" anchor="t">
            <a:spAutoFit/>
          </a:bodyPr>
          <a:lstStyle/>
          <a:p>
            <a:pPr algn="ctr"/>
            <a:r>
              <a:rPr lang="es-ES" sz="2000" dirty="0"/>
              <a:t>Este bono se paga una sola vez: $25 por todos tus referidos personales que pagan </a:t>
            </a:r>
          </a:p>
          <a:p>
            <a:pPr algn="ctr"/>
            <a:r>
              <a:rPr lang="es-ES" sz="2000" dirty="0"/>
              <a:t>los $49.95.</a:t>
            </a:r>
            <a:endParaRPr lang="en-US" sz="2000" b="1" spc="300" dirty="0">
              <a:solidFill>
                <a:srgbClr val="000000">
                  <a:lumMod val="75000"/>
                  <a:lumOff val="25000"/>
                </a:srgbClr>
              </a:solidFill>
              <a:latin typeface="微软雅黑"/>
              <a:ea typeface="微软雅黑"/>
            </a:endParaRPr>
          </a:p>
        </p:txBody>
      </p:sp>
      <p:sp>
        <p:nvSpPr>
          <p:cNvPr id="18" name="AutoShape 13">
            <a:extLst>
              <a:ext uri="{FF2B5EF4-FFF2-40B4-BE49-F238E27FC236}">
                <a16:creationId xmlns:a16="http://schemas.microsoft.com/office/drawing/2014/main" id="{ACE0B0BD-EE2A-0A1F-D88C-92F3ED973469}"/>
              </a:ext>
            </a:extLst>
          </p:cNvPr>
          <p:cNvSpPr/>
          <p:nvPr/>
        </p:nvSpPr>
        <p:spPr>
          <a:xfrm>
            <a:off x="236659" y="5219115"/>
            <a:ext cx="5935541" cy="400110"/>
          </a:xfrm>
          <a:prstGeom prst="rect">
            <a:avLst/>
          </a:prstGeom>
          <a:noFill/>
        </p:spPr>
        <p:txBody>
          <a:bodyPr vert="horz" wrap="square" lIns="91440" tIns="45720" rIns="91440" bIns="45720" anchor="t">
            <a:spAutoFit/>
          </a:bodyPr>
          <a:lstStyle/>
          <a:p>
            <a:pPr algn="ctr"/>
            <a:r>
              <a:rPr lang="es-ES" sz="2000" dirty="0"/>
              <a:t>En este ejemplo: $100 por semana o por mes</a:t>
            </a:r>
            <a:endParaRPr lang="en-US" sz="20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5B6E8EC7-CF4E-78D3-979E-FD4BDD205D70}"/>
              </a:ext>
            </a:extLst>
          </p:cNvPr>
          <p:cNvSpPr/>
          <p:nvPr/>
        </p:nvSpPr>
        <p:spPr>
          <a:xfrm>
            <a:off x="1376915" y="4527941"/>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26" name="AutoShape 13">
            <a:extLst>
              <a:ext uri="{FF2B5EF4-FFF2-40B4-BE49-F238E27FC236}">
                <a16:creationId xmlns:a16="http://schemas.microsoft.com/office/drawing/2014/main" id="{1BE5AF8C-1219-42E7-0CD8-FA2DFDF43A5D}"/>
              </a:ext>
            </a:extLst>
          </p:cNvPr>
          <p:cNvSpPr/>
          <p:nvPr/>
        </p:nvSpPr>
        <p:spPr>
          <a:xfrm>
            <a:off x="2963053" y="4521581"/>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27" name="AutoShape 13">
            <a:extLst>
              <a:ext uri="{FF2B5EF4-FFF2-40B4-BE49-F238E27FC236}">
                <a16:creationId xmlns:a16="http://schemas.microsoft.com/office/drawing/2014/main" id="{FD7D4EC5-0964-4819-146E-E2B757144BBB}"/>
              </a:ext>
            </a:extLst>
          </p:cNvPr>
          <p:cNvSpPr/>
          <p:nvPr/>
        </p:nvSpPr>
        <p:spPr>
          <a:xfrm>
            <a:off x="3701004" y="4521199"/>
            <a:ext cx="1193441"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$25</a:t>
            </a:r>
          </a:p>
        </p:txBody>
      </p:sp>
      <p:sp>
        <p:nvSpPr>
          <p:cNvPr id="16" name="Freeform 4">
            <a:extLst>
              <a:ext uri="{FF2B5EF4-FFF2-40B4-BE49-F238E27FC236}">
                <a16:creationId xmlns:a16="http://schemas.microsoft.com/office/drawing/2014/main" id="{6DA53ED7-58B3-74DC-57F7-0D9519E8B5C1}"/>
              </a:ext>
            </a:extLst>
          </p:cNvPr>
          <p:cNvSpPr/>
          <p:nvPr/>
        </p:nvSpPr>
        <p:spPr>
          <a:xfrm>
            <a:off x="1520158" y="61531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D6ECDE25-FFB8-AFBE-B605-4101A601E48F}"/>
              </a:ext>
            </a:extLst>
          </p:cNvPr>
          <p:cNvSpPr/>
          <p:nvPr/>
        </p:nvSpPr>
        <p:spPr>
          <a:xfrm rot="5400000">
            <a:off x="3956931" y="37544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9" name="Freeform 4">
            <a:extLst>
              <a:ext uri="{FF2B5EF4-FFF2-40B4-BE49-F238E27FC236}">
                <a16:creationId xmlns:a16="http://schemas.microsoft.com/office/drawing/2014/main" id="{61EB46D9-0857-493F-0BE4-791FB7658A66}"/>
              </a:ext>
            </a:extLst>
          </p:cNvPr>
          <p:cNvSpPr/>
          <p:nvPr/>
        </p:nvSpPr>
        <p:spPr>
          <a:xfrm>
            <a:off x="5101558" y="61341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0" name="Freeform 5">
            <a:extLst>
              <a:ext uri="{FF2B5EF4-FFF2-40B4-BE49-F238E27FC236}">
                <a16:creationId xmlns:a16="http://schemas.microsoft.com/office/drawing/2014/main" id="{EF99C392-F874-F3C6-8D6C-4828EB3E3F3B}"/>
              </a:ext>
            </a:extLst>
          </p:cNvPr>
          <p:cNvSpPr/>
          <p:nvPr/>
        </p:nvSpPr>
        <p:spPr>
          <a:xfrm rot="5400000">
            <a:off x="7986006" y="35925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Freeform 5">
            <a:extLst>
              <a:ext uri="{FF2B5EF4-FFF2-40B4-BE49-F238E27FC236}">
                <a16:creationId xmlns:a16="http://schemas.microsoft.com/office/drawing/2014/main" id="{445D51D4-03CC-0486-4D31-0B69A523E8B8}"/>
              </a:ext>
            </a:extLst>
          </p:cNvPr>
          <p:cNvSpPr/>
          <p:nvPr/>
        </p:nvSpPr>
        <p:spPr>
          <a:xfrm rot="20625691">
            <a:off x="4922673" y="235296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7" name="Freeform 7">
            <a:extLst>
              <a:ext uri="{FF2B5EF4-FFF2-40B4-BE49-F238E27FC236}">
                <a16:creationId xmlns:a16="http://schemas.microsoft.com/office/drawing/2014/main" id="{0A0EE28A-B779-9203-0A4A-11EC46157FEB}"/>
              </a:ext>
            </a:extLst>
          </p:cNvPr>
          <p:cNvSpPr/>
          <p:nvPr/>
        </p:nvSpPr>
        <p:spPr>
          <a:xfrm rot="21078393">
            <a:off x="5072491" y="233880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AD7B36FD-6297-BFE0-9DCA-B9381409B4CB}"/>
              </a:ext>
            </a:extLst>
          </p:cNvPr>
          <p:cNvSpPr/>
          <p:nvPr/>
        </p:nvSpPr>
        <p:spPr>
          <a:xfrm rot="20625691">
            <a:off x="5188004" y="262177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1" name="Freeform 7">
            <a:extLst>
              <a:ext uri="{FF2B5EF4-FFF2-40B4-BE49-F238E27FC236}">
                <a16:creationId xmlns:a16="http://schemas.microsoft.com/office/drawing/2014/main" id="{800ADD6F-C90F-4AB4-27E6-D5FADB4550A1}"/>
              </a:ext>
            </a:extLst>
          </p:cNvPr>
          <p:cNvSpPr/>
          <p:nvPr/>
        </p:nvSpPr>
        <p:spPr>
          <a:xfrm rot="9594628">
            <a:off x="5036568" y="244340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3" name="Freeform 5">
            <a:extLst>
              <a:ext uri="{FF2B5EF4-FFF2-40B4-BE49-F238E27FC236}">
                <a16:creationId xmlns:a16="http://schemas.microsoft.com/office/drawing/2014/main" id="{F90508E4-1002-CC05-B01B-F76B7A57AA38}"/>
              </a:ext>
            </a:extLst>
          </p:cNvPr>
          <p:cNvSpPr/>
          <p:nvPr/>
        </p:nvSpPr>
        <p:spPr>
          <a:xfrm rot="20625691">
            <a:off x="10222816" y="441883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1" name="Freeform 7">
            <a:extLst>
              <a:ext uri="{FF2B5EF4-FFF2-40B4-BE49-F238E27FC236}">
                <a16:creationId xmlns:a16="http://schemas.microsoft.com/office/drawing/2014/main" id="{5621B390-426C-6B21-CA74-497A9FBA9C4D}"/>
              </a:ext>
            </a:extLst>
          </p:cNvPr>
          <p:cNvSpPr/>
          <p:nvPr/>
        </p:nvSpPr>
        <p:spPr>
          <a:xfrm rot="21078393">
            <a:off x="10372634" y="440467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2" name="Freeform 5">
            <a:extLst>
              <a:ext uri="{FF2B5EF4-FFF2-40B4-BE49-F238E27FC236}">
                <a16:creationId xmlns:a16="http://schemas.microsoft.com/office/drawing/2014/main" id="{45125BDD-D867-DB39-4A9D-FC06282288EC}"/>
              </a:ext>
            </a:extLst>
          </p:cNvPr>
          <p:cNvSpPr/>
          <p:nvPr/>
        </p:nvSpPr>
        <p:spPr>
          <a:xfrm rot="20625691">
            <a:off x="10488147" y="468764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3" name="Freeform 7">
            <a:extLst>
              <a:ext uri="{FF2B5EF4-FFF2-40B4-BE49-F238E27FC236}">
                <a16:creationId xmlns:a16="http://schemas.microsoft.com/office/drawing/2014/main" id="{FD703CB2-8DE0-CF6E-E7FA-8E394734FA73}"/>
              </a:ext>
            </a:extLst>
          </p:cNvPr>
          <p:cNvSpPr/>
          <p:nvPr/>
        </p:nvSpPr>
        <p:spPr>
          <a:xfrm rot="9594628">
            <a:off x="10336711" y="450927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8397731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12"/>
                                        </p:tgtEl>
                                        <p:attrNameLst>
                                          <p:attrName>ppt_y</p:attrName>
                                        </p:attrNameLst>
                                      </p:cBhvr>
                                      <p:tavLst>
                                        <p:tav tm="0">
                                          <p:val>
                                            <p:strVal val="#ppt_y-#ppt_h*1.125000"/>
                                          </p:val>
                                        </p:tav>
                                        <p:tav tm="100000">
                                          <p:val>
                                            <p:strVal val="#ppt_y"/>
                                          </p:val>
                                        </p:tav>
                                      </p:tavLst>
                                    </p:anim>
                                    <p:animEffect transition="in" filter="wipe(down)">
                                      <p:cBhvr>
                                        <p:cTn id="11" dur="350"/>
                                        <p:tgtEl>
                                          <p:spTgt spid="12"/>
                                        </p:tgtEl>
                                      </p:cBhvr>
                                    </p:animEffec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42"/>
                                        </p:tgtEl>
                                        <p:attrNameLst>
                                          <p:attrName>ppt_y</p:attrName>
                                        </p:attrNameLst>
                                      </p:cBhvr>
                                      <p:tavLst>
                                        <p:tav tm="0">
                                          <p:val>
                                            <p:strVal val="#ppt_y-#ppt_h*1.125000"/>
                                          </p:val>
                                        </p:tav>
                                        <p:tav tm="100000">
                                          <p:val>
                                            <p:strVal val="#ppt_y"/>
                                          </p:val>
                                        </p:tav>
                                      </p:tavLst>
                                    </p:anim>
                                    <p:animEffect transition="in" filter="wipe(down)">
                                      <p:cBhvr>
                                        <p:cTn id="16" dur="350"/>
                                        <p:tgtEl>
                                          <p:spTgt spid="42"/>
                                        </p:tgtEl>
                                      </p:cBhvr>
                                    </p:animEffect>
                                    <p:set>
                                      <p:cBhvr>
                                        <p:cTn id="17" dur="1" fill="hold">
                                          <p:stCondLst>
                                            <p:cond delay="0"/>
                                          </p:stCondLst>
                                        </p:cTn>
                                        <p:tgtEl>
                                          <p:spTgt spid="42"/>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55"/>
                                        </p:tgtEl>
                                        <p:attrNameLst>
                                          <p:attrName>ppt_y</p:attrName>
                                        </p:attrNameLst>
                                      </p:cBhvr>
                                      <p:tavLst>
                                        <p:tav tm="0">
                                          <p:val>
                                            <p:strVal val="#ppt_y-#ppt_h*1.125000"/>
                                          </p:val>
                                        </p:tav>
                                        <p:tav tm="100000">
                                          <p:val>
                                            <p:strVal val="#ppt_y"/>
                                          </p:val>
                                        </p:tav>
                                      </p:tavLst>
                                    </p:anim>
                                    <p:animEffect transition="in" filter="wipe(down)">
                                      <p:cBhvr>
                                        <p:cTn id="21" dur="350"/>
                                        <p:tgtEl>
                                          <p:spTgt spid="55"/>
                                        </p:tgtEl>
                                      </p:cBhvr>
                                    </p:animEffec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18"/>
                                        </p:tgtEl>
                                        <p:attrNameLst>
                                          <p:attrName>ppt_y</p:attrName>
                                        </p:attrNameLst>
                                      </p:cBhvr>
                                      <p:tavLst>
                                        <p:tav tm="0">
                                          <p:val>
                                            <p:strVal val="#ppt_y-#ppt_h*1.125000"/>
                                          </p:val>
                                        </p:tav>
                                        <p:tav tm="100000">
                                          <p:val>
                                            <p:strVal val="#ppt_y"/>
                                          </p:val>
                                        </p:tav>
                                      </p:tavLst>
                                    </p:anim>
                                    <p:animEffect transition="in" filter="wipe(down)">
                                      <p:cBhvr>
                                        <p:cTn id="26" dur="350"/>
                                        <p:tgtEl>
                                          <p:spTgt spid="18"/>
                                        </p:tgtEl>
                                      </p:cBhvr>
                                    </p:animEffec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23"/>
                                        </p:tgtEl>
                                        <p:attrNameLst>
                                          <p:attrName>ppt_y</p:attrName>
                                        </p:attrNameLst>
                                      </p:cBhvr>
                                      <p:tavLst>
                                        <p:tav tm="0">
                                          <p:val>
                                            <p:strVal val="#ppt_y-#ppt_h*1.125000"/>
                                          </p:val>
                                        </p:tav>
                                        <p:tav tm="100000">
                                          <p:val>
                                            <p:strVal val="#ppt_y"/>
                                          </p:val>
                                        </p:tav>
                                      </p:tavLst>
                                    </p:anim>
                                    <p:animEffect transition="in" filter="wipe(down)">
                                      <p:cBhvr>
                                        <p:cTn id="31" dur="350"/>
                                        <p:tgtEl>
                                          <p:spTgt spid="23"/>
                                        </p:tgtEl>
                                      </p:cBhvr>
                                    </p:animEffect>
                                    <p:set>
                                      <p:cBhvr>
                                        <p:cTn id="32" dur="1" fill="hold">
                                          <p:stCondLst>
                                            <p:cond delay="0"/>
                                          </p:stCondLst>
                                        </p:cTn>
                                        <p:tgtEl>
                                          <p:spTgt spid="23"/>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26"/>
                                        </p:tgtEl>
                                        <p:attrNameLst>
                                          <p:attrName>ppt_y</p:attrName>
                                        </p:attrNameLst>
                                      </p:cBhvr>
                                      <p:tavLst>
                                        <p:tav tm="0">
                                          <p:val>
                                            <p:strVal val="#ppt_y-#ppt_h*1.125000"/>
                                          </p:val>
                                        </p:tav>
                                        <p:tav tm="100000">
                                          <p:val>
                                            <p:strVal val="#ppt_y"/>
                                          </p:val>
                                        </p:tav>
                                      </p:tavLst>
                                    </p:anim>
                                    <p:animEffect transition="in" filter="wipe(down)">
                                      <p:cBhvr>
                                        <p:cTn id="36" dur="350"/>
                                        <p:tgtEl>
                                          <p:spTgt spid="26"/>
                                        </p:tgtEl>
                                      </p:cBhvr>
                                    </p:animEffec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2600"/>
                            </p:stCondLst>
                            <p:childTnLst>
                              <p:par>
                                <p:cTn id="39" presetID="12" presetClass="entr" presetSubtype="1" fill="hold" grpId="0" nodeType="afterEffect">
                                  <p:stCondLst>
                                    <p:cond delay="0"/>
                                  </p:stCondLst>
                                  <p:childTnLst>
                                    <p:anim calcmode="lin" valueType="num">
                                      <p:cBhvr additive="base">
                                        <p:cTn id="40" dur="350"/>
                                        <p:tgtEl>
                                          <p:spTgt spid="27"/>
                                        </p:tgtEl>
                                        <p:attrNameLst>
                                          <p:attrName>ppt_y</p:attrName>
                                        </p:attrNameLst>
                                      </p:cBhvr>
                                      <p:tavLst>
                                        <p:tav tm="0">
                                          <p:val>
                                            <p:strVal val="#ppt_y-#ppt_h*1.125000"/>
                                          </p:val>
                                        </p:tav>
                                        <p:tav tm="100000">
                                          <p:val>
                                            <p:strVal val="#ppt_y"/>
                                          </p:val>
                                        </p:tav>
                                      </p:tavLst>
                                    </p:anim>
                                    <p:animEffect transition="in" filter="wipe(down)">
                                      <p:cBhvr>
                                        <p:cTn id="41" dur="350"/>
                                        <p:tgtEl>
                                          <p:spTgt spid="27"/>
                                        </p:tgtEl>
                                      </p:cBhvr>
                                    </p:animEffect>
                                    <p:set>
                                      <p:cBhvr>
                                        <p:cTn id="42" dur="1" fill="hold">
                                          <p:stCondLst>
                                            <p:cond delay="0"/>
                                          </p:stCondLst>
                                        </p:cTn>
                                        <p:tgtEl>
                                          <p:spTgt spid="27"/>
                                        </p:tgtEl>
                                        <p:attrNameLst>
                                          <p:attrName>style.visibility</p:attrName>
                                        </p:attrNameLst>
                                      </p:cBhvr>
                                      <p:to>
                                        <p:strVal val="visible"/>
                                      </p:to>
                                    </p:set>
                                  </p:childTnLst>
                                </p:cTn>
                              </p:par>
                              <p:par>
                                <p:cTn id="43" presetID="2" presetClass="entr" presetSubtype="9" decel="62000" fill="hold" grpId="0" nodeType="withEffect">
                                  <p:stCondLst>
                                    <p:cond delay="0"/>
                                  </p:stCondLst>
                                  <p:childTnLst>
                                    <p:anim calcmode="lin" valueType="num">
                                      <p:cBhvr additive="base">
                                        <p:cTn id="44" dur="1000" fill="hold"/>
                                        <p:tgtEl>
                                          <p:spTgt spid="16"/>
                                        </p:tgtEl>
                                        <p:attrNameLst>
                                          <p:attrName>ppt_x</p:attrName>
                                        </p:attrNameLst>
                                      </p:cBhvr>
                                      <p:tavLst>
                                        <p:tav tm="0">
                                          <p:val>
                                            <p:strVal val="0-#ppt_w/2"/>
                                          </p:val>
                                        </p:tav>
                                        <p:tav tm="100000">
                                          <p:val>
                                            <p:strVal val="#ppt_x"/>
                                          </p:val>
                                        </p:tav>
                                      </p:tavLst>
                                    </p:anim>
                                    <p:anim calcmode="lin" valueType="num">
                                      <p:cBhvr additive="base">
                                        <p:cTn id="45" dur="1000" fill="hold"/>
                                        <p:tgtEl>
                                          <p:spTgt spid="16"/>
                                        </p:tgtEl>
                                        <p:attrNameLst>
                                          <p:attrName>ppt_y</p:attrName>
                                        </p:attrNameLst>
                                      </p:cBhvr>
                                      <p:tavLst>
                                        <p:tav tm="0">
                                          <p:val>
                                            <p:strVal val="0-#ppt_h/2"/>
                                          </p:val>
                                        </p:tav>
                                        <p:tav tm="100000">
                                          <p:val>
                                            <p:strVal val="#ppt_y"/>
                                          </p:val>
                                        </p:tav>
                                      </p:tavLst>
                                    </p:anim>
                                    <p:set>
                                      <p:cBhvr>
                                        <p:cTn id="46" dur="1" fill="hold">
                                          <p:stCondLst>
                                            <p:cond delay="0"/>
                                          </p:stCondLst>
                                        </p:cTn>
                                        <p:tgtEl>
                                          <p:spTgt spid="16"/>
                                        </p:tgtEl>
                                        <p:attrNameLst>
                                          <p:attrName>style.visibility</p:attrName>
                                        </p:attrNameLst>
                                      </p:cBhvr>
                                      <p:to>
                                        <p:strVal val="visible"/>
                                      </p:to>
                                    </p:set>
                                  </p:childTnLst>
                                </p:cTn>
                              </p:par>
                              <p:par>
                                <p:cTn id="47" presetID="2" presetClass="entr" presetSubtype="6" decel="62000" fill="hold" grpId="0" nodeType="withEffect">
                                  <p:stCondLst>
                                    <p:cond delay="0"/>
                                  </p:stCondLst>
                                  <p:childTnLst>
                                    <p:anim calcmode="lin" valueType="num">
                                      <p:cBhvr additive="base">
                                        <p:cTn id="48" dur="1000" fill="hold"/>
                                        <p:tgtEl>
                                          <p:spTgt spid="17"/>
                                        </p:tgtEl>
                                        <p:attrNameLst>
                                          <p:attrName>ppt_x</p:attrName>
                                        </p:attrNameLst>
                                      </p:cBhvr>
                                      <p:tavLst>
                                        <p:tav tm="0">
                                          <p:val>
                                            <p:strVal val="1+#ppt_w/2"/>
                                          </p:val>
                                        </p:tav>
                                        <p:tav tm="100000">
                                          <p:val>
                                            <p:strVal val="#ppt_x"/>
                                          </p:val>
                                        </p:tav>
                                      </p:tavLst>
                                    </p:anim>
                                    <p:anim calcmode="lin" valueType="num">
                                      <p:cBhvr additive="base">
                                        <p:cTn id="49" dur="1000" fill="hold"/>
                                        <p:tgtEl>
                                          <p:spTgt spid="17"/>
                                        </p:tgtEl>
                                        <p:attrNameLst>
                                          <p:attrName>ppt_y</p:attrName>
                                        </p:attrNameLst>
                                      </p:cBhvr>
                                      <p:tavLst>
                                        <p:tav tm="0">
                                          <p:val>
                                            <p:strVal val="1+#ppt_h/2"/>
                                          </p:val>
                                        </p:tav>
                                        <p:tav tm="100000">
                                          <p:val>
                                            <p:strVal val="#ppt_y"/>
                                          </p:val>
                                        </p:tav>
                                      </p:tavLst>
                                    </p:anim>
                                    <p:set>
                                      <p:cBhvr>
                                        <p:cTn id="50" dur="1" fill="hold">
                                          <p:stCondLst>
                                            <p:cond delay="0"/>
                                          </p:stCondLst>
                                        </p:cTn>
                                        <p:tgtEl>
                                          <p:spTgt spid="17"/>
                                        </p:tgtEl>
                                        <p:attrNameLst>
                                          <p:attrName>style.visibility</p:attrName>
                                        </p:attrNameLst>
                                      </p:cBhvr>
                                      <p:to>
                                        <p:strVal val="visible"/>
                                      </p:to>
                                    </p:set>
                                  </p:childTnLst>
                                </p:cTn>
                              </p:par>
                              <p:par>
                                <p:cTn id="51" presetID="2" presetClass="entr" presetSubtype="9" decel="62000" fill="hold" grpId="0" nodeType="withEffect">
                                  <p:stCondLst>
                                    <p:cond delay="0"/>
                                  </p:stCondLst>
                                  <p:childTnLst>
                                    <p:anim calcmode="lin" valueType="num">
                                      <p:cBhvr additive="base">
                                        <p:cTn id="52" dur="1000" fill="hold"/>
                                        <p:tgtEl>
                                          <p:spTgt spid="29"/>
                                        </p:tgtEl>
                                        <p:attrNameLst>
                                          <p:attrName>ppt_x</p:attrName>
                                        </p:attrNameLst>
                                      </p:cBhvr>
                                      <p:tavLst>
                                        <p:tav tm="0">
                                          <p:val>
                                            <p:strVal val="0-#ppt_w/2"/>
                                          </p:val>
                                        </p:tav>
                                        <p:tav tm="100000">
                                          <p:val>
                                            <p:strVal val="#ppt_x"/>
                                          </p:val>
                                        </p:tav>
                                      </p:tavLst>
                                    </p:anim>
                                    <p:anim calcmode="lin" valueType="num">
                                      <p:cBhvr additive="base">
                                        <p:cTn id="53" dur="1000" fill="hold"/>
                                        <p:tgtEl>
                                          <p:spTgt spid="29"/>
                                        </p:tgtEl>
                                        <p:attrNameLst>
                                          <p:attrName>ppt_y</p:attrName>
                                        </p:attrNameLst>
                                      </p:cBhvr>
                                      <p:tavLst>
                                        <p:tav tm="0">
                                          <p:val>
                                            <p:strVal val="0-#ppt_h/2"/>
                                          </p:val>
                                        </p:tav>
                                        <p:tav tm="100000">
                                          <p:val>
                                            <p:strVal val="#ppt_y"/>
                                          </p:val>
                                        </p:tav>
                                      </p:tavLst>
                                    </p:anim>
                                    <p:set>
                                      <p:cBhvr>
                                        <p:cTn id="54" dur="1" fill="hold">
                                          <p:stCondLst>
                                            <p:cond delay="0"/>
                                          </p:stCondLst>
                                        </p:cTn>
                                        <p:tgtEl>
                                          <p:spTgt spid="29"/>
                                        </p:tgtEl>
                                        <p:attrNameLst>
                                          <p:attrName>style.visibility</p:attrName>
                                        </p:attrNameLst>
                                      </p:cBhvr>
                                      <p:to>
                                        <p:strVal val="visible"/>
                                      </p:to>
                                    </p:set>
                                  </p:childTnLst>
                                </p:cTn>
                              </p:par>
                              <p:par>
                                <p:cTn id="55" presetID="2" presetClass="entr" presetSubtype="6" decel="62000" fill="hold" grpId="0" nodeType="withEffect">
                                  <p:stCondLst>
                                    <p:cond delay="0"/>
                                  </p:stCondLst>
                                  <p:childTnLst>
                                    <p:anim calcmode="lin" valueType="num">
                                      <p:cBhvr additive="base">
                                        <p:cTn id="56" dur="1000" fill="hold"/>
                                        <p:tgtEl>
                                          <p:spTgt spid="30"/>
                                        </p:tgtEl>
                                        <p:attrNameLst>
                                          <p:attrName>ppt_x</p:attrName>
                                        </p:attrNameLst>
                                      </p:cBhvr>
                                      <p:tavLst>
                                        <p:tav tm="0">
                                          <p:val>
                                            <p:strVal val="1+#ppt_w/2"/>
                                          </p:val>
                                        </p:tav>
                                        <p:tav tm="100000">
                                          <p:val>
                                            <p:strVal val="#ppt_x"/>
                                          </p:val>
                                        </p:tav>
                                      </p:tavLst>
                                    </p:anim>
                                    <p:anim calcmode="lin" valueType="num">
                                      <p:cBhvr additive="base">
                                        <p:cTn id="57" dur="1000" fill="hold"/>
                                        <p:tgtEl>
                                          <p:spTgt spid="30"/>
                                        </p:tgtEl>
                                        <p:attrNameLst>
                                          <p:attrName>ppt_y</p:attrName>
                                        </p:attrNameLst>
                                      </p:cBhvr>
                                      <p:tavLst>
                                        <p:tav tm="0">
                                          <p:val>
                                            <p:strVal val="1+#ppt_h/2"/>
                                          </p:val>
                                        </p:tav>
                                        <p:tav tm="100000">
                                          <p:val>
                                            <p:strVal val="#ppt_y"/>
                                          </p:val>
                                        </p:tav>
                                      </p:tavLst>
                                    </p:anim>
                                    <p:set>
                                      <p:cBhvr>
                                        <p:cTn id="58" dur="1" fill="hold">
                                          <p:stCondLst>
                                            <p:cond delay="0"/>
                                          </p:stCondLst>
                                        </p:cTn>
                                        <p:tgtEl>
                                          <p:spTgt spid="30"/>
                                        </p:tgtEl>
                                        <p:attrNameLst>
                                          <p:attrName>style.visibility</p:attrName>
                                        </p:attrNameLst>
                                      </p:cBhvr>
                                      <p:to>
                                        <p:strVal val="visible"/>
                                      </p:to>
                                    </p:set>
                                  </p:childTnLst>
                                </p:cTn>
                              </p:par>
                              <p:par>
                                <p:cTn id="59" presetID="2" presetClass="entr" presetSubtype="3" decel="62000" fill="hold" grpId="0" nodeType="withEffect">
                                  <p:stCondLst>
                                    <p:cond delay="0"/>
                                  </p:stCondLst>
                                  <p:childTnLst>
                                    <p:anim calcmode="lin" valueType="num">
                                      <p:cBhvr additive="base">
                                        <p:cTn id="60" dur="1000" fill="hold"/>
                                        <p:tgtEl>
                                          <p:spTgt spid="7"/>
                                        </p:tgtEl>
                                        <p:attrNameLst>
                                          <p:attrName>ppt_x</p:attrName>
                                        </p:attrNameLst>
                                      </p:cBhvr>
                                      <p:tavLst>
                                        <p:tav tm="0">
                                          <p:val>
                                            <p:strVal val="1+#ppt_w/2"/>
                                          </p:val>
                                        </p:tav>
                                        <p:tav tm="100000">
                                          <p:val>
                                            <p:strVal val="#ppt_x"/>
                                          </p:val>
                                        </p:tav>
                                      </p:tavLst>
                                    </p:anim>
                                    <p:anim calcmode="lin" valueType="num">
                                      <p:cBhvr additive="base">
                                        <p:cTn id="61" dur="1000" fill="hold"/>
                                        <p:tgtEl>
                                          <p:spTgt spid="7"/>
                                        </p:tgtEl>
                                        <p:attrNameLst>
                                          <p:attrName>ppt_y</p:attrName>
                                        </p:attrNameLst>
                                      </p:cBhvr>
                                      <p:tavLst>
                                        <p:tav tm="0">
                                          <p:val>
                                            <p:strVal val="0-#ppt_h/2"/>
                                          </p:val>
                                        </p:tav>
                                        <p:tav tm="100000">
                                          <p:val>
                                            <p:strVal val="#ppt_y"/>
                                          </p:val>
                                        </p:tav>
                                      </p:tavLst>
                                    </p:anim>
                                    <p:set>
                                      <p:cBhvr>
                                        <p:cTn id="62" dur="1" fill="hold">
                                          <p:stCondLst>
                                            <p:cond delay="0"/>
                                          </p:stCondLst>
                                        </p:cTn>
                                        <p:tgtEl>
                                          <p:spTgt spid="7"/>
                                        </p:tgtEl>
                                        <p:attrNameLst>
                                          <p:attrName>style.visibility</p:attrName>
                                        </p:attrNameLst>
                                      </p:cBhvr>
                                      <p:to>
                                        <p:strVal val="visible"/>
                                      </p:to>
                                    </p:set>
                                  </p:childTnLst>
                                </p:cTn>
                              </p:par>
                              <p:par>
                                <p:cTn id="63" presetID="2" presetClass="entr" presetSubtype="8" decel="62000" fill="hold" grpId="0" nodeType="withEffect">
                                  <p:stCondLst>
                                    <p:cond delay="0"/>
                                  </p:stCondLst>
                                  <p:childTnLst>
                                    <p:anim calcmode="lin" valueType="num">
                                      <p:cBhvr additive="base">
                                        <p:cTn id="64" dur="1000" fill="hold"/>
                                        <p:tgtEl>
                                          <p:spTgt spid="5"/>
                                        </p:tgtEl>
                                        <p:attrNameLst>
                                          <p:attrName>ppt_x</p:attrName>
                                        </p:attrNameLst>
                                      </p:cBhvr>
                                      <p:tavLst>
                                        <p:tav tm="0">
                                          <p:val>
                                            <p:strVal val="0-#ppt_w/2"/>
                                          </p:val>
                                        </p:tav>
                                        <p:tav tm="100000">
                                          <p:val>
                                            <p:strVal val="#ppt_x"/>
                                          </p:val>
                                        </p:tav>
                                      </p:tavLst>
                                    </p:anim>
                                    <p:anim calcmode="lin" valueType="num">
                                      <p:cBhvr additive="base">
                                        <p:cTn id="65" dur="1000" fill="hold"/>
                                        <p:tgtEl>
                                          <p:spTgt spid="5"/>
                                        </p:tgtEl>
                                        <p:attrNameLst>
                                          <p:attrName>ppt_y</p:attrName>
                                        </p:attrNameLst>
                                      </p:cBhvr>
                                      <p:tavLst>
                                        <p:tav tm="0">
                                          <p:val>
                                            <p:strVal val="#ppt_y"/>
                                          </p:val>
                                        </p:tav>
                                        <p:tav tm="100000">
                                          <p:val>
                                            <p:strVal val="#ppt_y"/>
                                          </p:val>
                                        </p:tav>
                                      </p:tavLst>
                                    </p:anim>
                                    <p:set>
                                      <p:cBhvr>
                                        <p:cTn id="66" dur="1" fill="hold">
                                          <p:stCondLst>
                                            <p:cond delay="0"/>
                                          </p:stCondLst>
                                        </p:cTn>
                                        <p:tgtEl>
                                          <p:spTgt spid="5"/>
                                        </p:tgtEl>
                                        <p:attrNameLst>
                                          <p:attrName>style.visibility</p:attrName>
                                        </p:attrNameLst>
                                      </p:cBhvr>
                                      <p:to>
                                        <p:strVal val="visible"/>
                                      </p:to>
                                    </p:set>
                                  </p:childTnLst>
                                </p:cTn>
                              </p:par>
                              <p:par>
                                <p:cTn id="67" presetID="2" presetClass="entr" presetSubtype="8" decel="62000" fill="hold" grpId="0" nodeType="withEffect">
                                  <p:stCondLst>
                                    <p:cond delay="0"/>
                                  </p:stCondLst>
                                  <p:childTnLst>
                                    <p:anim calcmode="lin" valueType="num">
                                      <p:cBhvr additive="base">
                                        <p:cTn id="68" dur="1000" fill="hold"/>
                                        <p:tgtEl>
                                          <p:spTgt spid="8"/>
                                        </p:tgtEl>
                                        <p:attrNameLst>
                                          <p:attrName>ppt_x</p:attrName>
                                        </p:attrNameLst>
                                      </p:cBhvr>
                                      <p:tavLst>
                                        <p:tav tm="0">
                                          <p:val>
                                            <p:strVal val="0-#ppt_w/2"/>
                                          </p:val>
                                        </p:tav>
                                        <p:tav tm="100000">
                                          <p:val>
                                            <p:strVal val="#ppt_x"/>
                                          </p:val>
                                        </p:tav>
                                      </p:tavLst>
                                    </p:anim>
                                    <p:anim calcmode="lin" valueType="num">
                                      <p:cBhvr additive="base">
                                        <p:cTn id="69" dur="1000" fill="hold"/>
                                        <p:tgtEl>
                                          <p:spTgt spid="8"/>
                                        </p:tgtEl>
                                        <p:attrNameLst>
                                          <p:attrName>ppt_y</p:attrName>
                                        </p:attrNameLst>
                                      </p:cBhvr>
                                      <p:tavLst>
                                        <p:tav tm="0">
                                          <p:val>
                                            <p:strVal val="#ppt_y"/>
                                          </p:val>
                                        </p:tav>
                                        <p:tav tm="100000">
                                          <p:val>
                                            <p:strVal val="#ppt_y"/>
                                          </p:val>
                                        </p:tav>
                                      </p:tavLst>
                                    </p:anim>
                                    <p:set>
                                      <p:cBhvr>
                                        <p:cTn id="70" dur="1" fill="hold">
                                          <p:stCondLst>
                                            <p:cond delay="0"/>
                                          </p:stCondLst>
                                        </p:cTn>
                                        <p:tgtEl>
                                          <p:spTgt spid="8"/>
                                        </p:tgtEl>
                                        <p:attrNameLst>
                                          <p:attrName>style.visibility</p:attrName>
                                        </p:attrNameLst>
                                      </p:cBhvr>
                                      <p:to>
                                        <p:strVal val="visible"/>
                                      </p:to>
                                    </p:set>
                                  </p:childTnLst>
                                </p:cTn>
                              </p:par>
                              <p:par>
                                <p:cTn id="71" presetID="2" presetClass="entr" presetSubtype="3" decel="62000" fill="hold" grpId="0" nodeType="withEffect">
                                  <p:stCondLst>
                                    <p:cond delay="0"/>
                                  </p:stCondLst>
                                  <p:childTnLst>
                                    <p:anim calcmode="lin" valueType="num">
                                      <p:cBhvr additive="base">
                                        <p:cTn id="72" dur="1000" fill="hold"/>
                                        <p:tgtEl>
                                          <p:spTgt spid="11"/>
                                        </p:tgtEl>
                                        <p:attrNameLst>
                                          <p:attrName>ppt_x</p:attrName>
                                        </p:attrNameLst>
                                      </p:cBhvr>
                                      <p:tavLst>
                                        <p:tav tm="0">
                                          <p:val>
                                            <p:strVal val="1+#ppt_w/2"/>
                                          </p:val>
                                        </p:tav>
                                        <p:tav tm="100000">
                                          <p:val>
                                            <p:strVal val="#ppt_x"/>
                                          </p:val>
                                        </p:tav>
                                      </p:tavLst>
                                    </p:anim>
                                    <p:anim calcmode="lin" valueType="num">
                                      <p:cBhvr additive="base">
                                        <p:cTn id="73" dur="1000" fill="hold"/>
                                        <p:tgtEl>
                                          <p:spTgt spid="11"/>
                                        </p:tgtEl>
                                        <p:attrNameLst>
                                          <p:attrName>ppt_y</p:attrName>
                                        </p:attrNameLst>
                                      </p:cBhvr>
                                      <p:tavLst>
                                        <p:tav tm="0">
                                          <p:val>
                                            <p:strVal val="0-#ppt_h/2"/>
                                          </p:val>
                                        </p:tav>
                                        <p:tav tm="100000">
                                          <p:val>
                                            <p:strVal val="#ppt_y"/>
                                          </p:val>
                                        </p:tav>
                                      </p:tavLst>
                                    </p:anim>
                                    <p:set>
                                      <p:cBhvr>
                                        <p:cTn id="74" dur="1" fill="hold">
                                          <p:stCondLst>
                                            <p:cond delay="0"/>
                                          </p:stCondLst>
                                        </p:cTn>
                                        <p:tgtEl>
                                          <p:spTgt spid="11"/>
                                        </p:tgtEl>
                                        <p:attrNameLst>
                                          <p:attrName>style.visibility</p:attrName>
                                        </p:attrNameLst>
                                      </p:cBhvr>
                                      <p:to>
                                        <p:strVal val="visible"/>
                                      </p:to>
                                    </p:set>
                                  </p:childTnLst>
                                </p:cTn>
                              </p:par>
                              <p:par>
                                <p:cTn id="75" presetID="2" presetClass="entr" presetSubtype="3" decel="62000" fill="hold" grpId="0" nodeType="withEffect">
                                  <p:stCondLst>
                                    <p:cond delay="0"/>
                                  </p:stCondLst>
                                  <p:childTnLst>
                                    <p:anim calcmode="lin" valueType="num">
                                      <p:cBhvr additive="base">
                                        <p:cTn id="76" dur="1000" fill="hold"/>
                                        <p:tgtEl>
                                          <p:spTgt spid="31"/>
                                        </p:tgtEl>
                                        <p:attrNameLst>
                                          <p:attrName>ppt_x</p:attrName>
                                        </p:attrNameLst>
                                      </p:cBhvr>
                                      <p:tavLst>
                                        <p:tav tm="0">
                                          <p:val>
                                            <p:strVal val="1+#ppt_w/2"/>
                                          </p:val>
                                        </p:tav>
                                        <p:tav tm="100000">
                                          <p:val>
                                            <p:strVal val="#ppt_x"/>
                                          </p:val>
                                        </p:tav>
                                      </p:tavLst>
                                    </p:anim>
                                    <p:anim calcmode="lin" valueType="num">
                                      <p:cBhvr additive="base">
                                        <p:cTn id="77" dur="1000" fill="hold"/>
                                        <p:tgtEl>
                                          <p:spTgt spid="31"/>
                                        </p:tgtEl>
                                        <p:attrNameLst>
                                          <p:attrName>ppt_y</p:attrName>
                                        </p:attrNameLst>
                                      </p:cBhvr>
                                      <p:tavLst>
                                        <p:tav tm="0">
                                          <p:val>
                                            <p:strVal val="0-#ppt_h/2"/>
                                          </p:val>
                                        </p:tav>
                                        <p:tav tm="100000">
                                          <p:val>
                                            <p:strVal val="#ppt_y"/>
                                          </p:val>
                                        </p:tav>
                                      </p:tavLst>
                                    </p:anim>
                                    <p:set>
                                      <p:cBhvr>
                                        <p:cTn id="78" dur="1" fill="hold">
                                          <p:stCondLst>
                                            <p:cond delay="0"/>
                                          </p:stCondLst>
                                        </p:cTn>
                                        <p:tgtEl>
                                          <p:spTgt spid="31"/>
                                        </p:tgtEl>
                                        <p:attrNameLst>
                                          <p:attrName>style.visibility</p:attrName>
                                        </p:attrNameLst>
                                      </p:cBhvr>
                                      <p:to>
                                        <p:strVal val="visible"/>
                                      </p:to>
                                    </p:set>
                                  </p:childTnLst>
                                </p:cTn>
                              </p:par>
                              <p:par>
                                <p:cTn id="79" presetID="2" presetClass="entr" presetSubtype="8" decel="62000" fill="hold" grpId="0" nodeType="withEffect">
                                  <p:stCondLst>
                                    <p:cond delay="0"/>
                                  </p:stCondLst>
                                  <p:childTnLst>
                                    <p:anim calcmode="lin" valueType="num">
                                      <p:cBhvr additive="base">
                                        <p:cTn id="80" dur="1000" fill="hold"/>
                                        <p:tgtEl>
                                          <p:spTgt spid="13"/>
                                        </p:tgtEl>
                                        <p:attrNameLst>
                                          <p:attrName>ppt_x</p:attrName>
                                        </p:attrNameLst>
                                      </p:cBhvr>
                                      <p:tavLst>
                                        <p:tav tm="0">
                                          <p:val>
                                            <p:strVal val="0-#ppt_w/2"/>
                                          </p:val>
                                        </p:tav>
                                        <p:tav tm="100000">
                                          <p:val>
                                            <p:strVal val="#ppt_x"/>
                                          </p:val>
                                        </p:tav>
                                      </p:tavLst>
                                    </p:anim>
                                    <p:anim calcmode="lin" valueType="num">
                                      <p:cBhvr additive="base">
                                        <p:cTn id="81" dur="1000" fill="hold"/>
                                        <p:tgtEl>
                                          <p:spTgt spid="13"/>
                                        </p:tgtEl>
                                        <p:attrNameLst>
                                          <p:attrName>ppt_y</p:attrName>
                                        </p:attrNameLst>
                                      </p:cBhvr>
                                      <p:tavLst>
                                        <p:tav tm="0">
                                          <p:val>
                                            <p:strVal val="#ppt_y"/>
                                          </p:val>
                                        </p:tav>
                                        <p:tav tm="100000">
                                          <p:val>
                                            <p:strVal val="#ppt_y"/>
                                          </p:val>
                                        </p:tav>
                                      </p:tavLst>
                                    </p:anim>
                                    <p:set>
                                      <p:cBhvr>
                                        <p:cTn id="82" dur="1" fill="hold">
                                          <p:stCondLst>
                                            <p:cond delay="0"/>
                                          </p:stCondLst>
                                        </p:cTn>
                                        <p:tgtEl>
                                          <p:spTgt spid="13"/>
                                        </p:tgtEl>
                                        <p:attrNameLst>
                                          <p:attrName>style.visibility</p:attrName>
                                        </p:attrNameLst>
                                      </p:cBhvr>
                                      <p:to>
                                        <p:strVal val="visible"/>
                                      </p:to>
                                    </p:set>
                                  </p:childTnLst>
                                </p:cTn>
                              </p:par>
                              <p:par>
                                <p:cTn id="83" presetID="2" presetClass="entr" presetSubtype="8" decel="62000" fill="hold" grpId="0" nodeType="withEffect">
                                  <p:stCondLst>
                                    <p:cond delay="0"/>
                                  </p:stCondLst>
                                  <p:childTnLst>
                                    <p:anim calcmode="lin" valueType="num">
                                      <p:cBhvr additive="base">
                                        <p:cTn id="84" dur="1000" fill="hold"/>
                                        <p:tgtEl>
                                          <p:spTgt spid="32"/>
                                        </p:tgtEl>
                                        <p:attrNameLst>
                                          <p:attrName>ppt_x</p:attrName>
                                        </p:attrNameLst>
                                      </p:cBhvr>
                                      <p:tavLst>
                                        <p:tav tm="0">
                                          <p:val>
                                            <p:strVal val="0-#ppt_w/2"/>
                                          </p:val>
                                        </p:tav>
                                        <p:tav tm="100000">
                                          <p:val>
                                            <p:strVal val="#ppt_x"/>
                                          </p:val>
                                        </p:tav>
                                      </p:tavLst>
                                    </p:anim>
                                    <p:anim calcmode="lin" valueType="num">
                                      <p:cBhvr additive="base">
                                        <p:cTn id="85" dur="1000" fill="hold"/>
                                        <p:tgtEl>
                                          <p:spTgt spid="32"/>
                                        </p:tgtEl>
                                        <p:attrNameLst>
                                          <p:attrName>ppt_y</p:attrName>
                                        </p:attrNameLst>
                                      </p:cBhvr>
                                      <p:tavLst>
                                        <p:tav tm="0">
                                          <p:val>
                                            <p:strVal val="#ppt_y"/>
                                          </p:val>
                                        </p:tav>
                                        <p:tav tm="100000">
                                          <p:val>
                                            <p:strVal val="#ppt_y"/>
                                          </p:val>
                                        </p:tav>
                                      </p:tavLst>
                                    </p:anim>
                                    <p:set>
                                      <p:cBhvr>
                                        <p:cTn id="86" dur="1" fill="hold">
                                          <p:stCondLst>
                                            <p:cond delay="0"/>
                                          </p:stCondLst>
                                        </p:cTn>
                                        <p:tgtEl>
                                          <p:spTgt spid="32"/>
                                        </p:tgtEl>
                                        <p:attrNameLst>
                                          <p:attrName>style.visibility</p:attrName>
                                        </p:attrNameLst>
                                      </p:cBhvr>
                                      <p:to>
                                        <p:strVal val="visible"/>
                                      </p:to>
                                    </p:set>
                                  </p:childTnLst>
                                </p:cTn>
                              </p:par>
                              <p:par>
                                <p:cTn id="87" presetID="2" presetClass="entr" presetSubtype="3" decel="62000" fill="hold" grpId="0" nodeType="withEffect">
                                  <p:stCondLst>
                                    <p:cond delay="0"/>
                                  </p:stCondLst>
                                  <p:childTnLst>
                                    <p:anim calcmode="lin" valueType="num">
                                      <p:cBhvr additive="base">
                                        <p:cTn id="88" dur="1000" fill="hold"/>
                                        <p:tgtEl>
                                          <p:spTgt spid="33"/>
                                        </p:tgtEl>
                                        <p:attrNameLst>
                                          <p:attrName>ppt_x</p:attrName>
                                        </p:attrNameLst>
                                      </p:cBhvr>
                                      <p:tavLst>
                                        <p:tav tm="0">
                                          <p:val>
                                            <p:strVal val="1+#ppt_w/2"/>
                                          </p:val>
                                        </p:tav>
                                        <p:tav tm="100000">
                                          <p:val>
                                            <p:strVal val="#ppt_x"/>
                                          </p:val>
                                        </p:tav>
                                      </p:tavLst>
                                    </p:anim>
                                    <p:anim calcmode="lin" valueType="num">
                                      <p:cBhvr additive="base">
                                        <p:cTn id="89" dur="1000" fill="hold"/>
                                        <p:tgtEl>
                                          <p:spTgt spid="33"/>
                                        </p:tgtEl>
                                        <p:attrNameLst>
                                          <p:attrName>ppt_y</p:attrName>
                                        </p:attrNameLst>
                                      </p:cBhvr>
                                      <p:tavLst>
                                        <p:tav tm="0">
                                          <p:val>
                                            <p:strVal val="0-#ppt_h/2"/>
                                          </p:val>
                                        </p:tav>
                                        <p:tav tm="100000">
                                          <p:val>
                                            <p:strVal val="#ppt_y"/>
                                          </p:val>
                                        </p:tav>
                                      </p:tavLst>
                                    </p:anim>
                                    <p:set>
                                      <p:cBhvr>
                                        <p:cTn id="9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42" grpId="0"/>
      <p:bldP spid="55" grpId="0"/>
      <p:bldP spid="18" grpId="0"/>
      <p:bldP spid="23" grpId="0"/>
      <p:bldP spid="26" grpId="0"/>
      <p:bldP spid="27" grpId="0"/>
      <p:bldP spid="16" grpId="0" animBg="1"/>
      <p:bldP spid="17" grpId="0" animBg="1"/>
      <p:bldP spid="29" grpId="0" animBg="1"/>
      <p:bldP spid="30" grpId="0" animBg="1"/>
      <p:bldP spid="5" grpId="0" animBg="1"/>
      <p:bldP spid="7" grpId="0" animBg="1"/>
      <p:bldP spid="8" grpId="0" animBg="1"/>
      <p:bldP spid="11" grpId="0" animBg="1"/>
      <p:bldP spid="13" grpId="0" animBg="1"/>
      <p:bldP spid="31" grpId="0" animBg="1"/>
      <p:bldP spid="32"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FB8CD7A-7C45-F6D6-307D-30AFE21CCF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AF4F2E-3001-C17E-187B-02F5E563E9FE}"/>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ABFB79A9-2D24-A026-CD76-3BEC0C6B6C72}"/>
              </a:ext>
            </a:extLst>
          </p:cNvPr>
          <p:cNvSpPr/>
          <p:nvPr/>
        </p:nvSpPr>
        <p:spPr>
          <a:xfrm rot="20625691">
            <a:off x="9267750" y="213634"/>
            <a:ext cx="2321775" cy="1574209"/>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6" name="AutoShape 6">
            <a:extLst>
              <a:ext uri="{FF2B5EF4-FFF2-40B4-BE49-F238E27FC236}">
                <a16:creationId xmlns:a16="http://schemas.microsoft.com/office/drawing/2014/main" id="{5E213D7B-8646-73B7-4649-B2F504801520}"/>
              </a:ext>
            </a:extLst>
          </p:cNvPr>
          <p:cNvSpPr/>
          <p:nvPr/>
        </p:nvSpPr>
        <p:spPr>
          <a:xfrm flipH="1">
            <a:off x="740564" y="2276638"/>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5" name="TextBox 18">
            <a:extLst>
              <a:ext uri="{FF2B5EF4-FFF2-40B4-BE49-F238E27FC236}">
                <a16:creationId xmlns:a16="http://schemas.microsoft.com/office/drawing/2014/main" id="{9987EC8E-0A75-52F7-4119-06C50DD1CB39}"/>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5AF1AC27-ED34-58B1-79E3-0C653295DF8C}"/>
              </a:ext>
            </a:extLst>
          </p:cNvPr>
          <p:cNvSpPr/>
          <p:nvPr/>
        </p:nvSpPr>
        <p:spPr>
          <a:xfrm>
            <a:off x="361702" y="-287795"/>
            <a:ext cx="11468596"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4. </a:t>
            </a:r>
            <a:r>
              <a:rPr lang="en-US" altLang="zh-CN" sz="4400" b="1" dirty="0">
                <a:solidFill>
                  <a:srgbClr val="FF0000"/>
                </a:solidFill>
                <a:latin typeface="微软雅黑"/>
                <a:ea typeface="微软雅黑"/>
              </a:rPr>
              <a:t>Che</a:t>
            </a:r>
            <a:r>
              <a:rPr lang="en-US" altLang="zh-CN" sz="4400" b="1" dirty="0">
                <a:solidFill>
                  <a:schemeClr val="accent1">
                    <a:lumMod val="75000"/>
                  </a:schemeClr>
                </a:solidFill>
                <a:latin typeface="微软雅黑"/>
                <a:ea typeface="微软雅黑"/>
              </a:rPr>
              <a:t>que </a:t>
            </a:r>
            <a:r>
              <a:rPr lang="en-US" altLang="zh-CN" sz="4400" b="1" dirty="0" err="1">
                <a:solidFill>
                  <a:schemeClr val="tx1">
                    <a:lumMod val="65000"/>
                    <a:lumOff val="35000"/>
                  </a:schemeClr>
                </a:solidFill>
                <a:latin typeface="微软雅黑"/>
                <a:ea typeface="微软雅黑"/>
              </a:rPr>
              <a:t>igualado</a:t>
            </a:r>
            <a:r>
              <a:rPr lang="en-US" altLang="zh-CN" sz="4400" b="1" dirty="0">
                <a:solidFill>
                  <a:schemeClr val="tx1">
                    <a:lumMod val="65000"/>
                    <a:lumOff val="35000"/>
                  </a:schemeClr>
                </a:solidFill>
                <a:latin typeface="微软雅黑"/>
                <a:ea typeface="微软雅黑"/>
              </a:rPr>
              <a:t>:</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pic>
        <p:nvPicPr>
          <p:cNvPr id="22" name="Picture 21">
            <a:extLst>
              <a:ext uri="{FF2B5EF4-FFF2-40B4-BE49-F238E27FC236}">
                <a16:creationId xmlns:a16="http://schemas.microsoft.com/office/drawing/2014/main" id="{8AA0E359-D353-A5A7-5542-AD72216377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477481" y="2776285"/>
            <a:ext cx="1604926" cy="1109283"/>
          </a:xfrm>
          <a:prstGeom prst="rect">
            <a:avLst/>
          </a:prstGeom>
        </p:spPr>
      </p:pic>
      <p:cxnSp>
        <p:nvCxnSpPr>
          <p:cNvPr id="24" name="Straight Connector 23">
            <a:extLst>
              <a:ext uri="{FF2B5EF4-FFF2-40B4-BE49-F238E27FC236}">
                <a16:creationId xmlns:a16="http://schemas.microsoft.com/office/drawing/2014/main" id="{43AD3BD0-9C0E-69B2-F814-95811DAA646C}"/>
              </a:ext>
            </a:extLst>
          </p:cNvPr>
          <p:cNvCxnSpPr>
            <a:cxnSpLocks/>
          </p:cNvCxnSpPr>
          <p:nvPr/>
        </p:nvCxnSpPr>
        <p:spPr>
          <a:xfrm>
            <a:off x="1379033" y="2542109"/>
            <a:ext cx="292081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DD3BCF-52AC-1800-BAD1-783EDBDD1225}"/>
              </a:ext>
            </a:extLst>
          </p:cNvPr>
          <p:cNvCxnSpPr>
            <a:cxnSpLocks/>
          </p:cNvCxnSpPr>
          <p:nvPr/>
        </p:nvCxnSpPr>
        <p:spPr>
          <a:xfrm>
            <a:off x="4279944" y="2542109"/>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BD9BF2E-CCB4-067C-72A9-A12AB06E6C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76557" y="1053489"/>
            <a:ext cx="2107172" cy="1456423"/>
          </a:xfrm>
          <a:prstGeom prst="rect">
            <a:avLst/>
          </a:prstGeom>
        </p:spPr>
      </p:pic>
      <p:sp>
        <p:nvSpPr>
          <p:cNvPr id="55" name="AutoShape 13">
            <a:extLst>
              <a:ext uri="{FF2B5EF4-FFF2-40B4-BE49-F238E27FC236}">
                <a16:creationId xmlns:a16="http://schemas.microsoft.com/office/drawing/2014/main" id="{2BC29581-C037-02DF-6DAA-18BD7A09BB12}"/>
              </a:ext>
            </a:extLst>
          </p:cNvPr>
          <p:cNvSpPr/>
          <p:nvPr/>
        </p:nvSpPr>
        <p:spPr>
          <a:xfrm>
            <a:off x="7326777" y="1766072"/>
            <a:ext cx="3951599" cy="707886"/>
          </a:xfrm>
          <a:prstGeom prst="rect">
            <a:avLst/>
          </a:prstGeom>
          <a:noFill/>
        </p:spPr>
        <p:txBody>
          <a:bodyPr vert="horz" wrap="square" lIns="91440" tIns="45720" rIns="91440" bIns="45720" anchor="t">
            <a:spAutoFit/>
          </a:bodyPr>
          <a:lstStyle/>
          <a:p>
            <a:pPr algn="ctr"/>
            <a:r>
              <a:rPr lang="es-ES" sz="2000" dirty="0"/>
              <a:t>De lo que ganan todos tus referidos personales</a:t>
            </a:r>
            <a:endParaRPr lang="en-US" sz="20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48675848-4703-8507-6C13-00FE95B1C585}"/>
              </a:ext>
            </a:extLst>
          </p:cNvPr>
          <p:cNvSpPr/>
          <p:nvPr/>
        </p:nvSpPr>
        <p:spPr>
          <a:xfrm>
            <a:off x="962532" y="3912364"/>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cxnSp>
        <p:nvCxnSpPr>
          <p:cNvPr id="11" name="Straight Connector 10">
            <a:extLst>
              <a:ext uri="{FF2B5EF4-FFF2-40B4-BE49-F238E27FC236}">
                <a16:creationId xmlns:a16="http://schemas.microsoft.com/office/drawing/2014/main" id="{E062CF05-F434-ADD5-2D03-E0DC9C6CCC9C}"/>
              </a:ext>
            </a:extLst>
          </p:cNvPr>
          <p:cNvCxnSpPr>
            <a:cxnSpLocks/>
          </p:cNvCxnSpPr>
          <p:nvPr/>
        </p:nvCxnSpPr>
        <p:spPr>
          <a:xfrm>
            <a:off x="1406853" y="2536759"/>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E2D621C-7E04-28DA-8613-A3DEC60882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04390" y="2777482"/>
            <a:ext cx="1604926" cy="1109283"/>
          </a:xfrm>
          <a:prstGeom prst="rect">
            <a:avLst/>
          </a:prstGeom>
        </p:spPr>
      </p:pic>
      <p:pic>
        <p:nvPicPr>
          <p:cNvPr id="16" name="Picture 15">
            <a:extLst>
              <a:ext uri="{FF2B5EF4-FFF2-40B4-BE49-F238E27FC236}">
                <a16:creationId xmlns:a16="http://schemas.microsoft.com/office/drawing/2014/main" id="{498A5F87-E112-5108-BB6A-1169050D66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92066" y="2764643"/>
            <a:ext cx="1604926" cy="1109283"/>
          </a:xfrm>
          <a:prstGeom prst="rect">
            <a:avLst/>
          </a:prstGeom>
        </p:spPr>
      </p:pic>
      <p:pic>
        <p:nvPicPr>
          <p:cNvPr id="17" name="Picture 16">
            <a:extLst>
              <a:ext uri="{FF2B5EF4-FFF2-40B4-BE49-F238E27FC236}">
                <a16:creationId xmlns:a16="http://schemas.microsoft.com/office/drawing/2014/main" id="{FB3F4559-96DA-3FF4-2389-9DAE37CB2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496122" y="2764642"/>
            <a:ext cx="1604926" cy="1109283"/>
          </a:xfrm>
          <a:prstGeom prst="rect">
            <a:avLst/>
          </a:prstGeom>
        </p:spPr>
      </p:pic>
      <p:sp>
        <p:nvSpPr>
          <p:cNvPr id="29" name="AutoShape 13">
            <a:extLst>
              <a:ext uri="{FF2B5EF4-FFF2-40B4-BE49-F238E27FC236}">
                <a16:creationId xmlns:a16="http://schemas.microsoft.com/office/drawing/2014/main" id="{295CBC3A-8882-E3A8-01FB-CCD74620AD72}"/>
              </a:ext>
            </a:extLst>
          </p:cNvPr>
          <p:cNvSpPr/>
          <p:nvPr/>
        </p:nvSpPr>
        <p:spPr>
          <a:xfrm>
            <a:off x="1997234" y="3885568"/>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0" name="AutoShape 13">
            <a:extLst>
              <a:ext uri="{FF2B5EF4-FFF2-40B4-BE49-F238E27FC236}">
                <a16:creationId xmlns:a16="http://schemas.microsoft.com/office/drawing/2014/main" id="{E3E18EB1-25A6-459A-FA1B-33928850068E}"/>
              </a:ext>
            </a:extLst>
          </p:cNvPr>
          <p:cNvSpPr/>
          <p:nvPr/>
        </p:nvSpPr>
        <p:spPr>
          <a:xfrm>
            <a:off x="2856372" y="3912364"/>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1" name="AutoShape 13">
            <a:extLst>
              <a:ext uri="{FF2B5EF4-FFF2-40B4-BE49-F238E27FC236}">
                <a16:creationId xmlns:a16="http://schemas.microsoft.com/office/drawing/2014/main" id="{B8559FDA-1857-1EDD-AAD7-BC0F292B3DB8}"/>
              </a:ext>
            </a:extLst>
          </p:cNvPr>
          <p:cNvSpPr/>
          <p:nvPr/>
        </p:nvSpPr>
        <p:spPr>
          <a:xfrm>
            <a:off x="3865036" y="3885568"/>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2" name="AutoShape 13">
            <a:extLst>
              <a:ext uri="{FF2B5EF4-FFF2-40B4-BE49-F238E27FC236}">
                <a16:creationId xmlns:a16="http://schemas.microsoft.com/office/drawing/2014/main" id="{0707A13E-411D-B276-7006-554CB50BAA65}"/>
              </a:ext>
            </a:extLst>
          </p:cNvPr>
          <p:cNvSpPr/>
          <p:nvPr/>
        </p:nvSpPr>
        <p:spPr>
          <a:xfrm>
            <a:off x="200576" y="5045206"/>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$1,000</a:t>
            </a:r>
          </a:p>
        </p:txBody>
      </p:sp>
      <p:sp>
        <p:nvSpPr>
          <p:cNvPr id="33" name="AutoShape 13">
            <a:extLst>
              <a:ext uri="{FF2B5EF4-FFF2-40B4-BE49-F238E27FC236}">
                <a16:creationId xmlns:a16="http://schemas.microsoft.com/office/drawing/2014/main" id="{5AFCB3BD-37C7-5DC8-33A1-890CBC4B7AF5}"/>
              </a:ext>
            </a:extLst>
          </p:cNvPr>
          <p:cNvSpPr/>
          <p:nvPr/>
        </p:nvSpPr>
        <p:spPr>
          <a:xfrm>
            <a:off x="1266957" y="5037708"/>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$500</a:t>
            </a:r>
          </a:p>
        </p:txBody>
      </p:sp>
      <p:sp>
        <p:nvSpPr>
          <p:cNvPr id="34" name="AutoShape 13">
            <a:extLst>
              <a:ext uri="{FF2B5EF4-FFF2-40B4-BE49-F238E27FC236}">
                <a16:creationId xmlns:a16="http://schemas.microsoft.com/office/drawing/2014/main" id="{42FB7BD8-8BCF-31BF-344A-B4626D2C080E}"/>
              </a:ext>
            </a:extLst>
          </p:cNvPr>
          <p:cNvSpPr/>
          <p:nvPr/>
        </p:nvSpPr>
        <p:spPr>
          <a:xfrm>
            <a:off x="2221466" y="5046649"/>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$300</a:t>
            </a:r>
          </a:p>
        </p:txBody>
      </p:sp>
      <p:sp>
        <p:nvSpPr>
          <p:cNvPr id="36" name="AutoShape 13">
            <a:extLst>
              <a:ext uri="{FF2B5EF4-FFF2-40B4-BE49-F238E27FC236}">
                <a16:creationId xmlns:a16="http://schemas.microsoft.com/office/drawing/2014/main" id="{D95B6DBD-95A6-02B2-3C9B-2C428096AEDA}"/>
              </a:ext>
            </a:extLst>
          </p:cNvPr>
          <p:cNvSpPr/>
          <p:nvPr/>
        </p:nvSpPr>
        <p:spPr>
          <a:xfrm>
            <a:off x="3162805" y="5041839"/>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$100</a:t>
            </a:r>
          </a:p>
        </p:txBody>
      </p:sp>
      <p:sp>
        <p:nvSpPr>
          <p:cNvPr id="37" name="Freeform 5">
            <a:extLst>
              <a:ext uri="{FF2B5EF4-FFF2-40B4-BE49-F238E27FC236}">
                <a16:creationId xmlns:a16="http://schemas.microsoft.com/office/drawing/2014/main" id="{85F12BC9-96CC-E1BA-6477-6307DC5E4604}"/>
              </a:ext>
            </a:extLst>
          </p:cNvPr>
          <p:cNvSpPr/>
          <p:nvPr/>
        </p:nvSpPr>
        <p:spPr>
          <a:xfrm rot="13625844">
            <a:off x="989886" y="4136221"/>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3" name="Arrow: Down 42">
            <a:extLst>
              <a:ext uri="{FF2B5EF4-FFF2-40B4-BE49-F238E27FC236}">
                <a16:creationId xmlns:a16="http://schemas.microsoft.com/office/drawing/2014/main" id="{D563DD6E-DF4C-BE41-6B91-C724D9F94781}"/>
              </a:ext>
            </a:extLst>
          </p:cNvPr>
          <p:cNvSpPr/>
          <p:nvPr/>
        </p:nvSpPr>
        <p:spPr>
          <a:xfrm>
            <a:off x="704079" y="4836579"/>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5">
            <a:extLst>
              <a:ext uri="{FF2B5EF4-FFF2-40B4-BE49-F238E27FC236}">
                <a16:creationId xmlns:a16="http://schemas.microsoft.com/office/drawing/2014/main" id="{56358A6F-A78A-B657-F399-D806B167F12E}"/>
              </a:ext>
            </a:extLst>
          </p:cNvPr>
          <p:cNvSpPr/>
          <p:nvPr/>
        </p:nvSpPr>
        <p:spPr>
          <a:xfrm rot="13625844">
            <a:off x="2022824" y="4127754"/>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5" name="Arrow: Down 44">
            <a:extLst>
              <a:ext uri="{FF2B5EF4-FFF2-40B4-BE49-F238E27FC236}">
                <a16:creationId xmlns:a16="http://schemas.microsoft.com/office/drawing/2014/main" id="{6D80F131-742F-B5AE-F6D3-B0FC3F01F574}"/>
              </a:ext>
            </a:extLst>
          </p:cNvPr>
          <p:cNvSpPr/>
          <p:nvPr/>
        </p:nvSpPr>
        <p:spPr>
          <a:xfrm>
            <a:off x="1737017" y="4828112"/>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AE71BE1D-E06D-A19D-DAD0-6A6D19A7F6AC}"/>
              </a:ext>
            </a:extLst>
          </p:cNvPr>
          <p:cNvSpPr/>
          <p:nvPr/>
        </p:nvSpPr>
        <p:spPr>
          <a:xfrm rot="13625844">
            <a:off x="2852557" y="4136222"/>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7" name="Arrow: Down 46">
            <a:extLst>
              <a:ext uri="{FF2B5EF4-FFF2-40B4-BE49-F238E27FC236}">
                <a16:creationId xmlns:a16="http://schemas.microsoft.com/office/drawing/2014/main" id="{DBD16B52-9303-C984-FEEF-201B845C2851}"/>
              </a:ext>
            </a:extLst>
          </p:cNvPr>
          <p:cNvSpPr/>
          <p:nvPr/>
        </p:nvSpPr>
        <p:spPr>
          <a:xfrm>
            <a:off x="2566750" y="4836580"/>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5">
            <a:extLst>
              <a:ext uri="{FF2B5EF4-FFF2-40B4-BE49-F238E27FC236}">
                <a16:creationId xmlns:a16="http://schemas.microsoft.com/office/drawing/2014/main" id="{B0237429-2A97-70F4-A094-6E8217707719}"/>
              </a:ext>
            </a:extLst>
          </p:cNvPr>
          <p:cNvSpPr/>
          <p:nvPr/>
        </p:nvSpPr>
        <p:spPr>
          <a:xfrm rot="13625844">
            <a:off x="3868563" y="4127754"/>
            <a:ext cx="329019" cy="850578"/>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9" name="Arrow: Down 48">
            <a:extLst>
              <a:ext uri="{FF2B5EF4-FFF2-40B4-BE49-F238E27FC236}">
                <a16:creationId xmlns:a16="http://schemas.microsoft.com/office/drawing/2014/main" id="{EB2E33B6-E46E-EBC1-11D5-5F2A583194FA}"/>
              </a:ext>
            </a:extLst>
          </p:cNvPr>
          <p:cNvSpPr/>
          <p:nvPr/>
        </p:nvSpPr>
        <p:spPr>
          <a:xfrm>
            <a:off x="3582756" y="4828112"/>
            <a:ext cx="483038" cy="239824"/>
          </a:xfrm>
          <a:prstGeom prst="down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utoShape 13">
            <a:extLst>
              <a:ext uri="{FF2B5EF4-FFF2-40B4-BE49-F238E27FC236}">
                <a16:creationId xmlns:a16="http://schemas.microsoft.com/office/drawing/2014/main" id="{3842F6C6-23EB-3D4E-07AD-71E13A1DBA8B}"/>
              </a:ext>
            </a:extLst>
          </p:cNvPr>
          <p:cNvSpPr/>
          <p:nvPr/>
        </p:nvSpPr>
        <p:spPr>
          <a:xfrm>
            <a:off x="200575" y="5917290"/>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$500</a:t>
            </a:r>
          </a:p>
        </p:txBody>
      </p:sp>
      <p:sp>
        <p:nvSpPr>
          <p:cNvPr id="51" name="AutoShape 13">
            <a:extLst>
              <a:ext uri="{FF2B5EF4-FFF2-40B4-BE49-F238E27FC236}">
                <a16:creationId xmlns:a16="http://schemas.microsoft.com/office/drawing/2014/main" id="{22C3AD72-F1A2-CE40-2F9C-3F9E0680DBB9}"/>
              </a:ext>
            </a:extLst>
          </p:cNvPr>
          <p:cNvSpPr/>
          <p:nvPr/>
        </p:nvSpPr>
        <p:spPr>
          <a:xfrm>
            <a:off x="1294289" y="5917290"/>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$250</a:t>
            </a:r>
          </a:p>
        </p:txBody>
      </p:sp>
      <p:sp>
        <p:nvSpPr>
          <p:cNvPr id="52" name="AutoShape 13">
            <a:extLst>
              <a:ext uri="{FF2B5EF4-FFF2-40B4-BE49-F238E27FC236}">
                <a16:creationId xmlns:a16="http://schemas.microsoft.com/office/drawing/2014/main" id="{8E7CD174-4138-0A97-6203-37575B0A7A59}"/>
              </a:ext>
            </a:extLst>
          </p:cNvPr>
          <p:cNvSpPr/>
          <p:nvPr/>
        </p:nvSpPr>
        <p:spPr>
          <a:xfrm>
            <a:off x="2200495" y="5885373"/>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$150</a:t>
            </a:r>
          </a:p>
        </p:txBody>
      </p:sp>
      <p:sp>
        <p:nvSpPr>
          <p:cNvPr id="53" name="AutoShape 13">
            <a:extLst>
              <a:ext uri="{FF2B5EF4-FFF2-40B4-BE49-F238E27FC236}">
                <a16:creationId xmlns:a16="http://schemas.microsoft.com/office/drawing/2014/main" id="{D1B23313-E781-E698-2F98-0C639D8B2916}"/>
              </a:ext>
            </a:extLst>
          </p:cNvPr>
          <p:cNvSpPr/>
          <p:nvPr/>
        </p:nvSpPr>
        <p:spPr>
          <a:xfrm>
            <a:off x="3162805" y="5890183"/>
            <a:ext cx="1410070"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54" name="Freeform 4">
            <a:extLst>
              <a:ext uri="{FF2B5EF4-FFF2-40B4-BE49-F238E27FC236}">
                <a16:creationId xmlns:a16="http://schemas.microsoft.com/office/drawing/2014/main" id="{9882B102-095D-06CE-B84D-F08564976EC2}"/>
              </a:ext>
            </a:extLst>
          </p:cNvPr>
          <p:cNvSpPr/>
          <p:nvPr/>
        </p:nvSpPr>
        <p:spPr>
          <a:xfrm rot="19305592">
            <a:off x="946080" y="5482294"/>
            <a:ext cx="768386" cy="298910"/>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7" name="Freeform 4">
            <a:extLst>
              <a:ext uri="{FF2B5EF4-FFF2-40B4-BE49-F238E27FC236}">
                <a16:creationId xmlns:a16="http://schemas.microsoft.com/office/drawing/2014/main" id="{EC5F9122-321E-E3CA-A286-4AF15391BD88}"/>
              </a:ext>
            </a:extLst>
          </p:cNvPr>
          <p:cNvSpPr/>
          <p:nvPr/>
        </p:nvSpPr>
        <p:spPr>
          <a:xfrm rot="13785650">
            <a:off x="2997031" y="5464749"/>
            <a:ext cx="768386" cy="298910"/>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9" name="TextBox 2">
            <a:extLst>
              <a:ext uri="{FF2B5EF4-FFF2-40B4-BE49-F238E27FC236}">
                <a16:creationId xmlns:a16="http://schemas.microsoft.com/office/drawing/2014/main" id="{90B019EE-752A-4420-BB5D-5F4864BFED9F}"/>
              </a:ext>
            </a:extLst>
          </p:cNvPr>
          <p:cNvSpPr txBox="1"/>
          <p:nvPr/>
        </p:nvSpPr>
        <p:spPr>
          <a:xfrm>
            <a:off x="690024" y="5394961"/>
            <a:ext cx="3297989" cy="1077218"/>
          </a:xfrm>
          <a:prstGeom prst="rect">
            <a:avLst/>
          </a:prstGeom>
          <a:noFill/>
        </p:spPr>
        <p:txBody>
          <a:bodyPr vert="horz" wrap="square" lIns="91440" tIns="45720" rIns="91440" bIns="45720" rtlCol="0" anchor="t">
            <a:spAutoFit/>
          </a:bodyPr>
          <a:lstStyle/>
          <a:p>
            <a:pPr marL="0" algn="ctr">
              <a:defRPr/>
            </a:pPr>
            <a:r>
              <a:rPr lang="en-US" sz="2000" dirty="0" err="1">
                <a:solidFill>
                  <a:srgbClr val="000000"/>
                </a:solidFill>
                <a:latin typeface="微软雅黑"/>
                <a:ea typeface="微软雅黑"/>
              </a:rPr>
              <a:t>Granancias</a:t>
            </a:r>
            <a:endParaRPr lang="en-US" sz="2000" dirty="0"/>
          </a:p>
          <a:p>
            <a:pPr marL="0" algn="ctr"/>
            <a:endParaRPr lang="en-US" sz="4400" b="0" i="0" u="none" baseline="0" dirty="0">
              <a:solidFill>
                <a:srgbClr val="000000"/>
              </a:solidFill>
              <a:latin typeface="微软雅黑"/>
              <a:ea typeface="微软雅黑"/>
            </a:endParaRPr>
          </a:p>
        </p:txBody>
      </p:sp>
      <p:sp>
        <p:nvSpPr>
          <p:cNvPr id="4" name="AutoShape 4">
            <a:extLst>
              <a:ext uri="{FF2B5EF4-FFF2-40B4-BE49-F238E27FC236}">
                <a16:creationId xmlns:a16="http://schemas.microsoft.com/office/drawing/2014/main" id="{B8F6F13A-4DB3-BE88-6D06-0B432F58CB82}"/>
              </a:ext>
            </a:extLst>
          </p:cNvPr>
          <p:cNvSpPr/>
          <p:nvPr/>
        </p:nvSpPr>
        <p:spPr>
          <a:xfrm>
            <a:off x="7396139" y="5609324"/>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5" name="AutoShape 9">
            <a:extLst>
              <a:ext uri="{FF2B5EF4-FFF2-40B4-BE49-F238E27FC236}">
                <a16:creationId xmlns:a16="http://schemas.microsoft.com/office/drawing/2014/main" id="{236F516D-4E9F-A8D2-3454-3781C8BE7FA8}"/>
              </a:ext>
            </a:extLst>
          </p:cNvPr>
          <p:cNvSpPr/>
          <p:nvPr/>
        </p:nvSpPr>
        <p:spPr>
          <a:xfrm>
            <a:off x="6674627" y="239749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Arrow: Down 6">
            <a:extLst>
              <a:ext uri="{FF2B5EF4-FFF2-40B4-BE49-F238E27FC236}">
                <a16:creationId xmlns:a16="http://schemas.microsoft.com/office/drawing/2014/main" id="{E68391B9-66FB-B28C-2736-47AC48136C44}"/>
              </a:ext>
            </a:extLst>
          </p:cNvPr>
          <p:cNvSpPr/>
          <p:nvPr/>
        </p:nvSpPr>
        <p:spPr>
          <a:xfrm>
            <a:off x="8245839" y="3911020"/>
            <a:ext cx="758589" cy="2180690"/>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erson with brown hair and a scarf&#10;&#10;AI-generated content may be incorrect.">
            <a:extLst>
              <a:ext uri="{FF2B5EF4-FFF2-40B4-BE49-F238E27FC236}">
                <a16:creationId xmlns:a16="http://schemas.microsoft.com/office/drawing/2014/main" id="{1889B561-2B10-E62F-4F5E-64A4FA2F3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7339" y="2782514"/>
            <a:ext cx="609600" cy="708505"/>
          </a:xfrm>
          <a:prstGeom prst="rect">
            <a:avLst/>
          </a:prstGeom>
        </p:spPr>
      </p:pic>
      <p:pic>
        <p:nvPicPr>
          <p:cNvPr id="10" name="Picture 9" descr="A person with a beard and blue eyes&#10;&#10;AI-generated content may be incorrect.">
            <a:extLst>
              <a:ext uri="{FF2B5EF4-FFF2-40B4-BE49-F238E27FC236}">
                <a16:creationId xmlns:a16="http://schemas.microsoft.com/office/drawing/2014/main" id="{3762EEC5-7EA2-5DC3-83D7-451CB70D3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4445" y="3491019"/>
            <a:ext cx="716949" cy="778588"/>
          </a:xfrm>
          <a:prstGeom prst="rect">
            <a:avLst/>
          </a:prstGeom>
        </p:spPr>
      </p:pic>
      <p:pic>
        <p:nvPicPr>
          <p:cNvPr id="12" name="Picture 11" descr="A person with brown hair and a blue shirt&#10;&#10;AI-generated content may be incorrect.">
            <a:extLst>
              <a:ext uri="{FF2B5EF4-FFF2-40B4-BE49-F238E27FC236}">
                <a16:creationId xmlns:a16="http://schemas.microsoft.com/office/drawing/2014/main" id="{2A39BB83-87D7-4A6B-2C43-1F87ABAB0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5645" y="3491019"/>
            <a:ext cx="716949" cy="834774"/>
          </a:xfrm>
          <a:prstGeom prst="rect">
            <a:avLst/>
          </a:prstGeom>
        </p:spPr>
      </p:pic>
      <p:sp>
        <p:nvSpPr>
          <p:cNvPr id="18" name="AutoShape 2">
            <a:extLst>
              <a:ext uri="{FF2B5EF4-FFF2-40B4-BE49-F238E27FC236}">
                <a16:creationId xmlns:a16="http://schemas.microsoft.com/office/drawing/2014/main" id="{8F8AEDF8-3090-461C-5153-6F53518F69D2}"/>
              </a:ext>
            </a:extLst>
          </p:cNvPr>
          <p:cNvSpPr txBox="1">
            <a:spLocks/>
          </p:cNvSpPr>
          <p:nvPr/>
        </p:nvSpPr>
        <p:spPr>
          <a:xfrm>
            <a:off x="8774638" y="2558238"/>
            <a:ext cx="838200"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Tu</a:t>
            </a:r>
          </a:p>
        </p:txBody>
      </p:sp>
      <p:sp>
        <p:nvSpPr>
          <p:cNvPr id="19" name="AutoShape 2">
            <a:extLst>
              <a:ext uri="{FF2B5EF4-FFF2-40B4-BE49-F238E27FC236}">
                <a16:creationId xmlns:a16="http://schemas.microsoft.com/office/drawing/2014/main" id="{E3D04B67-AA21-81BE-A481-5FF2F24E438A}"/>
              </a:ext>
            </a:extLst>
          </p:cNvPr>
          <p:cNvSpPr txBox="1">
            <a:spLocks/>
          </p:cNvSpPr>
          <p:nvPr/>
        </p:nvSpPr>
        <p:spPr>
          <a:xfrm>
            <a:off x="6202380" y="3458350"/>
            <a:ext cx="150658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Steve</a:t>
            </a:r>
          </a:p>
        </p:txBody>
      </p:sp>
      <p:sp>
        <p:nvSpPr>
          <p:cNvPr id="20" name="AutoShape 2">
            <a:extLst>
              <a:ext uri="{FF2B5EF4-FFF2-40B4-BE49-F238E27FC236}">
                <a16:creationId xmlns:a16="http://schemas.microsoft.com/office/drawing/2014/main" id="{8190ECDF-C225-9160-B6F4-E717CB689302}"/>
              </a:ext>
            </a:extLst>
          </p:cNvPr>
          <p:cNvSpPr txBox="1">
            <a:spLocks/>
          </p:cNvSpPr>
          <p:nvPr/>
        </p:nvSpPr>
        <p:spPr>
          <a:xfrm>
            <a:off x="10200373" y="3486155"/>
            <a:ext cx="150658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Thomas</a:t>
            </a:r>
          </a:p>
        </p:txBody>
      </p:sp>
      <p:sp>
        <p:nvSpPr>
          <p:cNvPr id="21" name="AutoShape 2">
            <a:extLst>
              <a:ext uri="{FF2B5EF4-FFF2-40B4-BE49-F238E27FC236}">
                <a16:creationId xmlns:a16="http://schemas.microsoft.com/office/drawing/2014/main" id="{DDBB8F62-B9BC-AAD7-2E8B-2657917F66B7}"/>
              </a:ext>
            </a:extLst>
          </p:cNvPr>
          <p:cNvSpPr txBox="1">
            <a:spLocks/>
          </p:cNvSpPr>
          <p:nvPr/>
        </p:nvSpPr>
        <p:spPr>
          <a:xfrm>
            <a:off x="7123451" y="3787879"/>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$1,000</a:t>
            </a:r>
          </a:p>
        </p:txBody>
      </p:sp>
      <p:sp>
        <p:nvSpPr>
          <p:cNvPr id="25" name="AutoShape 2">
            <a:extLst>
              <a:ext uri="{FF2B5EF4-FFF2-40B4-BE49-F238E27FC236}">
                <a16:creationId xmlns:a16="http://schemas.microsoft.com/office/drawing/2014/main" id="{BDE64EEE-4DD0-CE70-4224-5DB48E226D65}"/>
              </a:ext>
            </a:extLst>
          </p:cNvPr>
          <p:cNvSpPr txBox="1">
            <a:spLocks/>
          </p:cNvSpPr>
          <p:nvPr/>
        </p:nvSpPr>
        <p:spPr>
          <a:xfrm>
            <a:off x="9183459" y="3819828"/>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$1,000</a:t>
            </a:r>
          </a:p>
        </p:txBody>
      </p:sp>
      <p:sp>
        <p:nvSpPr>
          <p:cNvPr id="26" name="AutoShape 2">
            <a:extLst>
              <a:ext uri="{FF2B5EF4-FFF2-40B4-BE49-F238E27FC236}">
                <a16:creationId xmlns:a16="http://schemas.microsoft.com/office/drawing/2014/main" id="{2A7BA978-6552-0A04-E240-F51D269A565D}"/>
              </a:ext>
            </a:extLst>
          </p:cNvPr>
          <p:cNvSpPr txBox="1">
            <a:spLocks/>
          </p:cNvSpPr>
          <p:nvPr/>
        </p:nvSpPr>
        <p:spPr>
          <a:xfrm rot="16200000">
            <a:off x="7643818" y="4451052"/>
            <a:ext cx="150658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400" b="1" dirty="0">
                <a:solidFill>
                  <a:schemeClr val="tx1">
                    <a:lumMod val="65000"/>
                    <a:lumOff val="35000"/>
                  </a:schemeClr>
                </a:solidFill>
                <a:latin typeface="微软雅黑"/>
                <a:ea typeface="微软雅黑"/>
              </a:rPr>
              <a:t>Infinito</a:t>
            </a:r>
          </a:p>
        </p:txBody>
      </p:sp>
      <p:sp>
        <p:nvSpPr>
          <p:cNvPr id="27" name="AutoShape 2">
            <a:extLst>
              <a:ext uri="{FF2B5EF4-FFF2-40B4-BE49-F238E27FC236}">
                <a16:creationId xmlns:a16="http://schemas.microsoft.com/office/drawing/2014/main" id="{D39D7FD8-CAFD-34B7-9EFF-305EA5561AFD}"/>
              </a:ext>
            </a:extLst>
          </p:cNvPr>
          <p:cNvSpPr txBox="1">
            <a:spLocks/>
          </p:cNvSpPr>
          <p:nvPr/>
        </p:nvSpPr>
        <p:spPr>
          <a:xfrm>
            <a:off x="7250098" y="4185616"/>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$500</a:t>
            </a:r>
          </a:p>
        </p:txBody>
      </p:sp>
      <p:sp>
        <p:nvSpPr>
          <p:cNvPr id="38" name="AutoShape 2">
            <a:extLst>
              <a:ext uri="{FF2B5EF4-FFF2-40B4-BE49-F238E27FC236}">
                <a16:creationId xmlns:a16="http://schemas.microsoft.com/office/drawing/2014/main" id="{B76AD90E-606A-484B-7FC7-55FE9556B4C3}"/>
              </a:ext>
            </a:extLst>
          </p:cNvPr>
          <p:cNvSpPr txBox="1">
            <a:spLocks/>
          </p:cNvSpPr>
          <p:nvPr/>
        </p:nvSpPr>
        <p:spPr>
          <a:xfrm>
            <a:off x="9206470" y="4162290"/>
            <a:ext cx="1506584"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000" b="1" dirty="0">
                <a:solidFill>
                  <a:schemeClr val="tx1">
                    <a:lumMod val="65000"/>
                    <a:lumOff val="35000"/>
                  </a:schemeClr>
                </a:solidFill>
                <a:latin typeface="微软雅黑"/>
                <a:ea typeface="微软雅黑"/>
              </a:rPr>
              <a:t>$500</a:t>
            </a:r>
          </a:p>
        </p:txBody>
      </p:sp>
      <p:sp>
        <p:nvSpPr>
          <p:cNvPr id="39" name="AutoShape 2">
            <a:extLst>
              <a:ext uri="{FF2B5EF4-FFF2-40B4-BE49-F238E27FC236}">
                <a16:creationId xmlns:a16="http://schemas.microsoft.com/office/drawing/2014/main" id="{0FE888DE-A338-8995-F275-05BE709BE938}"/>
              </a:ext>
            </a:extLst>
          </p:cNvPr>
          <p:cNvSpPr txBox="1">
            <a:spLocks/>
          </p:cNvSpPr>
          <p:nvPr/>
        </p:nvSpPr>
        <p:spPr>
          <a:xfrm>
            <a:off x="10090138" y="2715256"/>
            <a:ext cx="1789058" cy="93634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FF0000"/>
                </a:solidFill>
                <a:latin typeface="微软雅黑"/>
                <a:ea typeface="微软雅黑"/>
              </a:rPr>
              <a:t>Total=</a:t>
            </a:r>
          </a:p>
          <a:p>
            <a:pPr algn="l"/>
            <a:r>
              <a:rPr lang="en-US" altLang="zh-CN" sz="2800" b="1" dirty="0">
                <a:solidFill>
                  <a:schemeClr val="tx1">
                    <a:lumMod val="75000"/>
                    <a:lumOff val="25000"/>
                  </a:schemeClr>
                </a:solidFill>
                <a:latin typeface="微软雅黑"/>
                <a:ea typeface="微软雅黑"/>
              </a:rPr>
              <a:t>$</a:t>
            </a:r>
            <a:r>
              <a:rPr lang="en-US" altLang="zh-CN" sz="2800" b="1" dirty="0">
                <a:solidFill>
                  <a:schemeClr val="accent1">
                    <a:lumMod val="75000"/>
                  </a:schemeClr>
                </a:solidFill>
                <a:latin typeface="微软雅黑"/>
                <a:ea typeface="微软雅黑"/>
              </a:rPr>
              <a:t>1,000</a:t>
            </a:r>
          </a:p>
        </p:txBody>
      </p:sp>
      <p:sp>
        <p:nvSpPr>
          <p:cNvPr id="40" name="AutoShape 35">
            <a:extLst>
              <a:ext uri="{FF2B5EF4-FFF2-40B4-BE49-F238E27FC236}">
                <a16:creationId xmlns:a16="http://schemas.microsoft.com/office/drawing/2014/main" id="{B0D1AA76-3FD3-CFE6-A7C7-D8E3E6E4242D}"/>
              </a:ext>
            </a:extLst>
          </p:cNvPr>
          <p:cNvSpPr/>
          <p:nvPr/>
        </p:nvSpPr>
        <p:spPr>
          <a:xfrm>
            <a:off x="4202781" y="645797"/>
            <a:ext cx="3351250" cy="1099660"/>
          </a:xfrm>
          <a:prstGeom prst="rect">
            <a:avLst/>
          </a:prstGeom>
        </p:spPr>
        <p:txBody>
          <a:bodyPr vert="horz" wrap="square" lIns="0" tIns="0" rIns="0" bIns="0" anchor="b">
            <a:spAutoFit/>
          </a:bodyPr>
          <a:lstStyle/>
          <a:p>
            <a:pPr marL="0" algn="l">
              <a:lnSpc>
                <a:spcPct val="150000"/>
              </a:lnSpc>
            </a:pPr>
            <a:r>
              <a:rPr lang="en-US" altLang="zh-CN" sz="3200" b="1" dirty="0">
                <a:solidFill>
                  <a:schemeClr val="accent3">
                    <a:lumMod val="75000"/>
                  </a:schemeClr>
                </a:solidFill>
                <a:latin typeface="微软雅黑"/>
                <a:ea typeface="微软雅黑"/>
              </a:rPr>
              <a:t> </a:t>
            </a:r>
            <a:r>
              <a:rPr lang="en-US" altLang="zh-CN" sz="5400" b="1" dirty="0">
                <a:solidFill>
                  <a:schemeClr val="accent1">
                    <a:lumMod val="75000"/>
                  </a:schemeClr>
                </a:solidFill>
                <a:latin typeface="微软雅黑"/>
                <a:ea typeface="微软雅黑"/>
              </a:rPr>
              <a:t>50</a:t>
            </a:r>
            <a:r>
              <a:rPr lang="en-US" altLang="zh-CN" sz="5400" b="1" dirty="0">
                <a:solidFill>
                  <a:srgbClr val="FF0000"/>
                </a:solidFill>
                <a:latin typeface="微软雅黑"/>
                <a:ea typeface="微软雅黑"/>
              </a:rPr>
              <a:t>%</a:t>
            </a:r>
            <a:endParaRPr lang="zh-CN" altLang="en-US" sz="5400" b="1" i="0" u="none" baseline="0" dirty="0">
              <a:solidFill>
                <a:srgbClr val="FF0000"/>
              </a:solidFill>
              <a:latin typeface="微软雅黑"/>
              <a:ea typeface="微软雅黑"/>
            </a:endParaRPr>
          </a:p>
        </p:txBody>
      </p:sp>
      <p:sp>
        <p:nvSpPr>
          <p:cNvPr id="41" name="AutoShape 35">
            <a:extLst>
              <a:ext uri="{FF2B5EF4-FFF2-40B4-BE49-F238E27FC236}">
                <a16:creationId xmlns:a16="http://schemas.microsoft.com/office/drawing/2014/main" id="{F57E693C-D2A6-27E6-3ECF-19A20D462AE0}"/>
              </a:ext>
            </a:extLst>
          </p:cNvPr>
          <p:cNvSpPr/>
          <p:nvPr/>
        </p:nvSpPr>
        <p:spPr>
          <a:xfrm>
            <a:off x="5951327" y="872233"/>
            <a:ext cx="3351250" cy="1099660"/>
          </a:xfrm>
          <a:prstGeom prst="rect">
            <a:avLst/>
          </a:prstGeom>
        </p:spPr>
        <p:txBody>
          <a:bodyPr vert="horz" wrap="square" lIns="0" tIns="0" rIns="0" bIns="0" anchor="b">
            <a:spAutoFit/>
          </a:bodyPr>
          <a:lstStyle/>
          <a:p>
            <a:pPr marL="0" algn="l">
              <a:lnSpc>
                <a:spcPct val="150000"/>
              </a:lnSpc>
            </a:pPr>
            <a:r>
              <a:rPr lang="en-US" altLang="zh-CN" sz="5400" b="1" dirty="0">
                <a:solidFill>
                  <a:schemeClr val="accent3">
                    <a:lumMod val="75000"/>
                  </a:schemeClr>
                </a:solidFill>
                <a:latin typeface="微软雅黑"/>
                <a:ea typeface="微软雅黑"/>
              </a:rPr>
              <a:t>Infinito</a:t>
            </a:r>
            <a:endParaRPr lang="zh-CN" altLang="en-US" sz="5400" b="1" i="0" u="none" baseline="0" dirty="0">
              <a:solidFill>
                <a:schemeClr val="accent1"/>
              </a:solidFill>
              <a:latin typeface="微软雅黑"/>
              <a:ea typeface="微软雅黑"/>
            </a:endParaRPr>
          </a:p>
        </p:txBody>
      </p:sp>
      <p:sp>
        <p:nvSpPr>
          <p:cNvPr id="42" name="Freeform 4">
            <a:extLst>
              <a:ext uri="{FF2B5EF4-FFF2-40B4-BE49-F238E27FC236}">
                <a16:creationId xmlns:a16="http://schemas.microsoft.com/office/drawing/2014/main" id="{7EA0E418-3B37-9B09-AF51-77C9B6C22CCE}"/>
              </a:ext>
            </a:extLst>
          </p:cNvPr>
          <p:cNvSpPr/>
          <p:nvPr/>
        </p:nvSpPr>
        <p:spPr>
          <a:xfrm>
            <a:off x="1520158" y="6296024"/>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6" name="Freeform 5">
            <a:extLst>
              <a:ext uri="{FF2B5EF4-FFF2-40B4-BE49-F238E27FC236}">
                <a16:creationId xmlns:a16="http://schemas.microsoft.com/office/drawing/2014/main" id="{533D22FB-876B-D90F-9CF5-292EBEBD583E}"/>
              </a:ext>
            </a:extLst>
          </p:cNvPr>
          <p:cNvSpPr/>
          <p:nvPr/>
        </p:nvSpPr>
        <p:spPr>
          <a:xfrm rot="5400000">
            <a:off x="3956931" y="38973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8" name="Freeform 4">
            <a:extLst>
              <a:ext uri="{FF2B5EF4-FFF2-40B4-BE49-F238E27FC236}">
                <a16:creationId xmlns:a16="http://schemas.microsoft.com/office/drawing/2014/main" id="{264FA206-662E-D1F2-0864-802EE2A52F16}"/>
              </a:ext>
            </a:extLst>
          </p:cNvPr>
          <p:cNvSpPr/>
          <p:nvPr/>
        </p:nvSpPr>
        <p:spPr>
          <a:xfrm>
            <a:off x="5101558" y="6276975"/>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60" name="Freeform 5">
            <a:extLst>
              <a:ext uri="{FF2B5EF4-FFF2-40B4-BE49-F238E27FC236}">
                <a16:creationId xmlns:a16="http://schemas.microsoft.com/office/drawing/2014/main" id="{FD5EC89C-EC63-A71B-F10D-DD8F9E74633D}"/>
              </a:ext>
            </a:extLst>
          </p:cNvPr>
          <p:cNvSpPr/>
          <p:nvPr/>
        </p:nvSpPr>
        <p:spPr>
          <a:xfrm rot="5400000">
            <a:off x="7986006" y="373542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5">
            <a:extLst>
              <a:ext uri="{FF2B5EF4-FFF2-40B4-BE49-F238E27FC236}">
                <a16:creationId xmlns:a16="http://schemas.microsoft.com/office/drawing/2014/main" id="{A3B2DAE3-F5AC-252B-55A0-DADC01A20AEF}"/>
              </a:ext>
            </a:extLst>
          </p:cNvPr>
          <p:cNvSpPr/>
          <p:nvPr/>
        </p:nvSpPr>
        <p:spPr>
          <a:xfrm rot="20625691">
            <a:off x="5464540" y="2700100"/>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61" name="Freeform 7">
            <a:extLst>
              <a:ext uri="{FF2B5EF4-FFF2-40B4-BE49-F238E27FC236}">
                <a16:creationId xmlns:a16="http://schemas.microsoft.com/office/drawing/2014/main" id="{5BE24432-6940-0517-B1D4-01CBED9112A0}"/>
              </a:ext>
            </a:extLst>
          </p:cNvPr>
          <p:cNvSpPr/>
          <p:nvPr/>
        </p:nvSpPr>
        <p:spPr>
          <a:xfrm rot="21078393">
            <a:off x="5614358" y="2685938"/>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62" name="Freeform 5">
            <a:extLst>
              <a:ext uri="{FF2B5EF4-FFF2-40B4-BE49-F238E27FC236}">
                <a16:creationId xmlns:a16="http://schemas.microsoft.com/office/drawing/2014/main" id="{2D2B10B5-2960-7429-34ED-688D35F3366D}"/>
              </a:ext>
            </a:extLst>
          </p:cNvPr>
          <p:cNvSpPr/>
          <p:nvPr/>
        </p:nvSpPr>
        <p:spPr>
          <a:xfrm rot="20625691">
            <a:off x="5729871" y="2968911"/>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63" name="Freeform 7">
            <a:extLst>
              <a:ext uri="{FF2B5EF4-FFF2-40B4-BE49-F238E27FC236}">
                <a16:creationId xmlns:a16="http://schemas.microsoft.com/office/drawing/2014/main" id="{8641A8F6-E324-096A-63EF-55654C1417B2}"/>
              </a:ext>
            </a:extLst>
          </p:cNvPr>
          <p:cNvSpPr/>
          <p:nvPr/>
        </p:nvSpPr>
        <p:spPr>
          <a:xfrm rot="9594628">
            <a:off x="5578435" y="2790540"/>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4945255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23"/>
                                        </p:tgtEl>
                                        <p:attrNameLst>
                                          <p:attrName>ppt_y</p:attrName>
                                        </p:attrNameLst>
                                      </p:cBhvr>
                                      <p:tavLst>
                                        <p:tav tm="0">
                                          <p:val>
                                            <p:strVal val="#ppt_y-#ppt_h*1.125000"/>
                                          </p:val>
                                        </p:tav>
                                        <p:tav tm="100000">
                                          <p:val>
                                            <p:strVal val="#ppt_y"/>
                                          </p:val>
                                        </p:tav>
                                      </p:tavLst>
                                    </p:anim>
                                    <p:animEffect transition="in" filter="wipe(down)">
                                      <p:cBhvr>
                                        <p:cTn id="16" dur="350"/>
                                        <p:tgtEl>
                                          <p:spTgt spid="23"/>
                                        </p:tgtEl>
                                      </p:cBhvr>
                                    </p:animEffec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29"/>
                                        </p:tgtEl>
                                        <p:attrNameLst>
                                          <p:attrName>ppt_y</p:attrName>
                                        </p:attrNameLst>
                                      </p:cBhvr>
                                      <p:tavLst>
                                        <p:tav tm="0">
                                          <p:val>
                                            <p:strVal val="#ppt_y-#ppt_h*1.125000"/>
                                          </p:val>
                                        </p:tav>
                                        <p:tav tm="100000">
                                          <p:val>
                                            <p:strVal val="#ppt_y"/>
                                          </p:val>
                                        </p:tav>
                                      </p:tavLst>
                                    </p:anim>
                                    <p:animEffect transition="in" filter="wipe(down)">
                                      <p:cBhvr>
                                        <p:cTn id="21" dur="350"/>
                                        <p:tgtEl>
                                          <p:spTgt spid="29"/>
                                        </p:tgtEl>
                                      </p:cBhvr>
                                    </p:animEffec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30"/>
                                        </p:tgtEl>
                                        <p:attrNameLst>
                                          <p:attrName>ppt_y</p:attrName>
                                        </p:attrNameLst>
                                      </p:cBhvr>
                                      <p:tavLst>
                                        <p:tav tm="0">
                                          <p:val>
                                            <p:strVal val="#ppt_y-#ppt_h*1.125000"/>
                                          </p:val>
                                        </p:tav>
                                        <p:tav tm="100000">
                                          <p:val>
                                            <p:strVal val="#ppt_y"/>
                                          </p:val>
                                        </p:tav>
                                      </p:tavLst>
                                    </p:anim>
                                    <p:animEffect transition="in" filter="wipe(down)">
                                      <p:cBhvr>
                                        <p:cTn id="26" dur="350"/>
                                        <p:tgtEl>
                                          <p:spTgt spid="30"/>
                                        </p:tgtEl>
                                      </p:cBhvr>
                                    </p:animEffec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31"/>
                                        </p:tgtEl>
                                        <p:attrNameLst>
                                          <p:attrName>ppt_y</p:attrName>
                                        </p:attrNameLst>
                                      </p:cBhvr>
                                      <p:tavLst>
                                        <p:tav tm="0">
                                          <p:val>
                                            <p:strVal val="#ppt_y-#ppt_h*1.125000"/>
                                          </p:val>
                                        </p:tav>
                                        <p:tav tm="100000">
                                          <p:val>
                                            <p:strVal val="#ppt_y"/>
                                          </p:val>
                                        </p:tav>
                                      </p:tavLst>
                                    </p:anim>
                                    <p:animEffect transition="in" filter="wipe(down)">
                                      <p:cBhvr>
                                        <p:cTn id="31" dur="350"/>
                                        <p:tgtEl>
                                          <p:spTgt spid="31"/>
                                        </p:tgtEl>
                                      </p:cBhvr>
                                    </p:animEffect>
                                    <p:set>
                                      <p:cBhvr>
                                        <p:cTn id="32" dur="1" fill="hold">
                                          <p:stCondLst>
                                            <p:cond delay="0"/>
                                          </p:stCondLst>
                                        </p:cTn>
                                        <p:tgtEl>
                                          <p:spTgt spid="31"/>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32"/>
                                        </p:tgtEl>
                                        <p:attrNameLst>
                                          <p:attrName>ppt_y</p:attrName>
                                        </p:attrNameLst>
                                      </p:cBhvr>
                                      <p:tavLst>
                                        <p:tav tm="0">
                                          <p:val>
                                            <p:strVal val="#ppt_y-#ppt_h*1.125000"/>
                                          </p:val>
                                        </p:tav>
                                        <p:tav tm="100000">
                                          <p:val>
                                            <p:strVal val="#ppt_y"/>
                                          </p:val>
                                        </p:tav>
                                      </p:tavLst>
                                    </p:anim>
                                    <p:animEffect transition="in" filter="wipe(down)">
                                      <p:cBhvr>
                                        <p:cTn id="36" dur="350"/>
                                        <p:tgtEl>
                                          <p:spTgt spid="32"/>
                                        </p:tgtEl>
                                      </p:cBhvr>
                                    </p:animEffect>
                                    <p:set>
                                      <p:cBhvr>
                                        <p:cTn id="37" dur="1" fill="hold">
                                          <p:stCondLst>
                                            <p:cond delay="0"/>
                                          </p:stCondLst>
                                        </p:cTn>
                                        <p:tgtEl>
                                          <p:spTgt spid="32"/>
                                        </p:tgtEl>
                                        <p:attrNameLst>
                                          <p:attrName>style.visibility</p:attrName>
                                        </p:attrNameLst>
                                      </p:cBhvr>
                                      <p:to>
                                        <p:strVal val="visible"/>
                                      </p:to>
                                    </p:set>
                                  </p:childTnLst>
                                </p:cTn>
                              </p:par>
                            </p:childTnLst>
                          </p:cTn>
                        </p:par>
                        <p:par>
                          <p:cTn id="38" fill="hold">
                            <p:stCondLst>
                              <p:cond delay="2600"/>
                            </p:stCondLst>
                            <p:childTnLst>
                              <p:par>
                                <p:cTn id="39" presetID="12" presetClass="entr" presetSubtype="1" fill="hold" grpId="0" nodeType="afterEffect">
                                  <p:stCondLst>
                                    <p:cond delay="0"/>
                                  </p:stCondLst>
                                  <p:childTnLst>
                                    <p:anim calcmode="lin" valueType="num">
                                      <p:cBhvr additive="base">
                                        <p:cTn id="40" dur="350"/>
                                        <p:tgtEl>
                                          <p:spTgt spid="33"/>
                                        </p:tgtEl>
                                        <p:attrNameLst>
                                          <p:attrName>ppt_y</p:attrName>
                                        </p:attrNameLst>
                                      </p:cBhvr>
                                      <p:tavLst>
                                        <p:tav tm="0">
                                          <p:val>
                                            <p:strVal val="#ppt_y-#ppt_h*1.125000"/>
                                          </p:val>
                                        </p:tav>
                                        <p:tav tm="100000">
                                          <p:val>
                                            <p:strVal val="#ppt_y"/>
                                          </p:val>
                                        </p:tav>
                                      </p:tavLst>
                                    </p:anim>
                                    <p:animEffect transition="in" filter="wipe(down)">
                                      <p:cBhvr>
                                        <p:cTn id="41" dur="350"/>
                                        <p:tgtEl>
                                          <p:spTgt spid="33"/>
                                        </p:tgtEl>
                                      </p:cBhvr>
                                    </p:animEffect>
                                    <p:set>
                                      <p:cBhvr>
                                        <p:cTn id="42" dur="1" fill="hold">
                                          <p:stCondLst>
                                            <p:cond delay="0"/>
                                          </p:stCondLst>
                                        </p:cTn>
                                        <p:tgtEl>
                                          <p:spTgt spid="33"/>
                                        </p:tgtEl>
                                        <p:attrNameLst>
                                          <p:attrName>style.visibility</p:attrName>
                                        </p:attrNameLst>
                                      </p:cBhvr>
                                      <p:to>
                                        <p:strVal val="visible"/>
                                      </p:to>
                                    </p:set>
                                  </p:childTnLst>
                                </p:cTn>
                              </p:par>
                            </p:childTnLst>
                          </p:cTn>
                        </p:par>
                        <p:par>
                          <p:cTn id="43" fill="hold">
                            <p:stCondLst>
                              <p:cond delay="2950"/>
                            </p:stCondLst>
                            <p:childTnLst>
                              <p:par>
                                <p:cTn id="44" presetID="12" presetClass="entr" presetSubtype="1" fill="hold" grpId="0" nodeType="afterEffect">
                                  <p:stCondLst>
                                    <p:cond delay="0"/>
                                  </p:stCondLst>
                                  <p:childTnLst>
                                    <p:anim calcmode="lin" valueType="num">
                                      <p:cBhvr additive="base">
                                        <p:cTn id="45" dur="350"/>
                                        <p:tgtEl>
                                          <p:spTgt spid="34"/>
                                        </p:tgtEl>
                                        <p:attrNameLst>
                                          <p:attrName>ppt_y</p:attrName>
                                        </p:attrNameLst>
                                      </p:cBhvr>
                                      <p:tavLst>
                                        <p:tav tm="0">
                                          <p:val>
                                            <p:strVal val="#ppt_y-#ppt_h*1.125000"/>
                                          </p:val>
                                        </p:tav>
                                        <p:tav tm="100000">
                                          <p:val>
                                            <p:strVal val="#ppt_y"/>
                                          </p:val>
                                        </p:tav>
                                      </p:tavLst>
                                    </p:anim>
                                    <p:animEffect transition="in" filter="wipe(down)">
                                      <p:cBhvr>
                                        <p:cTn id="46" dur="350"/>
                                        <p:tgtEl>
                                          <p:spTgt spid="34"/>
                                        </p:tgtEl>
                                      </p:cBhvr>
                                    </p:animEffect>
                                    <p:set>
                                      <p:cBhvr>
                                        <p:cTn id="47" dur="1" fill="hold">
                                          <p:stCondLst>
                                            <p:cond delay="0"/>
                                          </p:stCondLst>
                                        </p:cTn>
                                        <p:tgtEl>
                                          <p:spTgt spid="34"/>
                                        </p:tgtEl>
                                        <p:attrNameLst>
                                          <p:attrName>style.visibility</p:attrName>
                                        </p:attrNameLst>
                                      </p:cBhvr>
                                      <p:to>
                                        <p:strVal val="visible"/>
                                      </p:to>
                                    </p:set>
                                  </p:childTnLst>
                                </p:cTn>
                              </p:par>
                            </p:childTnLst>
                          </p:cTn>
                        </p:par>
                        <p:par>
                          <p:cTn id="48" fill="hold">
                            <p:stCondLst>
                              <p:cond delay="3300"/>
                            </p:stCondLst>
                            <p:childTnLst>
                              <p:par>
                                <p:cTn id="49" presetID="12" presetClass="entr" presetSubtype="1" fill="hold" grpId="0" nodeType="afterEffect">
                                  <p:stCondLst>
                                    <p:cond delay="0"/>
                                  </p:stCondLst>
                                  <p:childTnLst>
                                    <p:anim calcmode="lin" valueType="num">
                                      <p:cBhvr additive="base">
                                        <p:cTn id="50" dur="350"/>
                                        <p:tgtEl>
                                          <p:spTgt spid="36"/>
                                        </p:tgtEl>
                                        <p:attrNameLst>
                                          <p:attrName>ppt_y</p:attrName>
                                        </p:attrNameLst>
                                      </p:cBhvr>
                                      <p:tavLst>
                                        <p:tav tm="0">
                                          <p:val>
                                            <p:strVal val="#ppt_y-#ppt_h*1.125000"/>
                                          </p:val>
                                        </p:tav>
                                        <p:tav tm="100000">
                                          <p:val>
                                            <p:strVal val="#ppt_y"/>
                                          </p:val>
                                        </p:tav>
                                      </p:tavLst>
                                    </p:anim>
                                    <p:animEffect transition="in" filter="wipe(down)">
                                      <p:cBhvr>
                                        <p:cTn id="51" dur="350"/>
                                        <p:tgtEl>
                                          <p:spTgt spid="36"/>
                                        </p:tgtEl>
                                      </p:cBhvr>
                                    </p:animEffect>
                                    <p:set>
                                      <p:cBhvr>
                                        <p:cTn id="52" dur="1" fill="hold">
                                          <p:stCondLst>
                                            <p:cond delay="0"/>
                                          </p:stCondLst>
                                        </p:cTn>
                                        <p:tgtEl>
                                          <p:spTgt spid="36"/>
                                        </p:tgtEl>
                                        <p:attrNameLst>
                                          <p:attrName>style.visibility</p:attrName>
                                        </p:attrNameLst>
                                      </p:cBhvr>
                                      <p:to>
                                        <p:strVal val="visible"/>
                                      </p:to>
                                    </p:set>
                                  </p:childTnLst>
                                </p:cTn>
                              </p:par>
                              <p:par>
                                <p:cTn id="53" presetID="2" presetClass="entr" presetSubtype="6" decel="62000" fill="hold" grpId="0" nodeType="withEffect">
                                  <p:stCondLst>
                                    <p:cond delay="0"/>
                                  </p:stCondLst>
                                  <p:childTnLst>
                                    <p:anim calcmode="lin" valueType="num">
                                      <p:cBhvr additive="base">
                                        <p:cTn id="54" dur="1000" fill="hold"/>
                                        <p:tgtEl>
                                          <p:spTgt spid="37"/>
                                        </p:tgtEl>
                                        <p:attrNameLst>
                                          <p:attrName>ppt_x</p:attrName>
                                        </p:attrNameLst>
                                      </p:cBhvr>
                                      <p:tavLst>
                                        <p:tav tm="0">
                                          <p:val>
                                            <p:strVal val="1+#ppt_w/2"/>
                                          </p:val>
                                        </p:tav>
                                        <p:tav tm="100000">
                                          <p:val>
                                            <p:strVal val="#ppt_x"/>
                                          </p:val>
                                        </p:tav>
                                      </p:tavLst>
                                    </p:anim>
                                    <p:anim calcmode="lin" valueType="num">
                                      <p:cBhvr additive="base">
                                        <p:cTn id="55" dur="1000" fill="hold"/>
                                        <p:tgtEl>
                                          <p:spTgt spid="37"/>
                                        </p:tgtEl>
                                        <p:attrNameLst>
                                          <p:attrName>ppt_y</p:attrName>
                                        </p:attrNameLst>
                                      </p:cBhvr>
                                      <p:tavLst>
                                        <p:tav tm="0">
                                          <p:val>
                                            <p:strVal val="1+#ppt_h/2"/>
                                          </p:val>
                                        </p:tav>
                                        <p:tav tm="100000">
                                          <p:val>
                                            <p:strVal val="#ppt_y"/>
                                          </p:val>
                                        </p:tav>
                                      </p:tavLst>
                                    </p:anim>
                                    <p:set>
                                      <p:cBhvr>
                                        <p:cTn id="56" dur="1" fill="hold">
                                          <p:stCondLst>
                                            <p:cond delay="0"/>
                                          </p:stCondLst>
                                        </p:cTn>
                                        <p:tgtEl>
                                          <p:spTgt spid="37"/>
                                        </p:tgtEl>
                                        <p:attrNameLst>
                                          <p:attrName>style.visibility</p:attrName>
                                        </p:attrNameLst>
                                      </p:cBhvr>
                                      <p:to>
                                        <p:strVal val="visible"/>
                                      </p:to>
                                    </p:set>
                                  </p:childTnLst>
                                </p:cTn>
                              </p:par>
                              <p:par>
                                <p:cTn id="57" presetID="2" presetClass="entr" presetSubtype="6" decel="62000" fill="hold" grpId="0" nodeType="withEffect">
                                  <p:stCondLst>
                                    <p:cond delay="0"/>
                                  </p:stCondLst>
                                  <p:childTnLst>
                                    <p:anim calcmode="lin" valueType="num">
                                      <p:cBhvr additive="base">
                                        <p:cTn id="58" dur="1000" fill="hold"/>
                                        <p:tgtEl>
                                          <p:spTgt spid="44"/>
                                        </p:tgtEl>
                                        <p:attrNameLst>
                                          <p:attrName>ppt_x</p:attrName>
                                        </p:attrNameLst>
                                      </p:cBhvr>
                                      <p:tavLst>
                                        <p:tav tm="0">
                                          <p:val>
                                            <p:strVal val="1+#ppt_w/2"/>
                                          </p:val>
                                        </p:tav>
                                        <p:tav tm="100000">
                                          <p:val>
                                            <p:strVal val="#ppt_x"/>
                                          </p:val>
                                        </p:tav>
                                      </p:tavLst>
                                    </p:anim>
                                    <p:anim calcmode="lin" valueType="num">
                                      <p:cBhvr additive="base">
                                        <p:cTn id="59" dur="1000" fill="hold"/>
                                        <p:tgtEl>
                                          <p:spTgt spid="44"/>
                                        </p:tgtEl>
                                        <p:attrNameLst>
                                          <p:attrName>ppt_y</p:attrName>
                                        </p:attrNameLst>
                                      </p:cBhvr>
                                      <p:tavLst>
                                        <p:tav tm="0">
                                          <p:val>
                                            <p:strVal val="1+#ppt_h/2"/>
                                          </p:val>
                                        </p:tav>
                                        <p:tav tm="100000">
                                          <p:val>
                                            <p:strVal val="#ppt_y"/>
                                          </p:val>
                                        </p:tav>
                                      </p:tavLst>
                                    </p:anim>
                                    <p:set>
                                      <p:cBhvr>
                                        <p:cTn id="60" dur="1" fill="hold">
                                          <p:stCondLst>
                                            <p:cond delay="0"/>
                                          </p:stCondLst>
                                        </p:cTn>
                                        <p:tgtEl>
                                          <p:spTgt spid="44"/>
                                        </p:tgtEl>
                                        <p:attrNameLst>
                                          <p:attrName>style.visibility</p:attrName>
                                        </p:attrNameLst>
                                      </p:cBhvr>
                                      <p:to>
                                        <p:strVal val="visible"/>
                                      </p:to>
                                    </p:set>
                                  </p:childTnLst>
                                </p:cTn>
                              </p:par>
                              <p:par>
                                <p:cTn id="61" presetID="2" presetClass="entr" presetSubtype="6" decel="62000" fill="hold" grpId="0" nodeType="withEffect">
                                  <p:stCondLst>
                                    <p:cond delay="0"/>
                                  </p:stCondLst>
                                  <p:childTnLst>
                                    <p:anim calcmode="lin" valueType="num">
                                      <p:cBhvr additive="base">
                                        <p:cTn id="62" dur="1000" fill="hold"/>
                                        <p:tgtEl>
                                          <p:spTgt spid="46"/>
                                        </p:tgtEl>
                                        <p:attrNameLst>
                                          <p:attrName>ppt_x</p:attrName>
                                        </p:attrNameLst>
                                      </p:cBhvr>
                                      <p:tavLst>
                                        <p:tav tm="0">
                                          <p:val>
                                            <p:strVal val="1+#ppt_w/2"/>
                                          </p:val>
                                        </p:tav>
                                        <p:tav tm="100000">
                                          <p:val>
                                            <p:strVal val="#ppt_x"/>
                                          </p:val>
                                        </p:tav>
                                      </p:tavLst>
                                    </p:anim>
                                    <p:anim calcmode="lin" valueType="num">
                                      <p:cBhvr additive="base">
                                        <p:cTn id="63" dur="1000" fill="hold"/>
                                        <p:tgtEl>
                                          <p:spTgt spid="46"/>
                                        </p:tgtEl>
                                        <p:attrNameLst>
                                          <p:attrName>ppt_y</p:attrName>
                                        </p:attrNameLst>
                                      </p:cBhvr>
                                      <p:tavLst>
                                        <p:tav tm="0">
                                          <p:val>
                                            <p:strVal val="1+#ppt_h/2"/>
                                          </p:val>
                                        </p:tav>
                                        <p:tav tm="100000">
                                          <p:val>
                                            <p:strVal val="#ppt_y"/>
                                          </p:val>
                                        </p:tav>
                                      </p:tavLst>
                                    </p:anim>
                                    <p:set>
                                      <p:cBhvr>
                                        <p:cTn id="64" dur="1" fill="hold">
                                          <p:stCondLst>
                                            <p:cond delay="0"/>
                                          </p:stCondLst>
                                        </p:cTn>
                                        <p:tgtEl>
                                          <p:spTgt spid="46"/>
                                        </p:tgtEl>
                                        <p:attrNameLst>
                                          <p:attrName>style.visibility</p:attrName>
                                        </p:attrNameLst>
                                      </p:cBhvr>
                                      <p:to>
                                        <p:strVal val="visible"/>
                                      </p:to>
                                    </p:set>
                                  </p:childTnLst>
                                </p:cTn>
                              </p:par>
                              <p:par>
                                <p:cTn id="65" presetID="2" presetClass="entr" presetSubtype="6" decel="62000" fill="hold" grpId="0" nodeType="withEffect">
                                  <p:stCondLst>
                                    <p:cond delay="0"/>
                                  </p:stCondLst>
                                  <p:childTnLst>
                                    <p:anim calcmode="lin" valueType="num">
                                      <p:cBhvr additive="base">
                                        <p:cTn id="66" dur="1000" fill="hold"/>
                                        <p:tgtEl>
                                          <p:spTgt spid="48"/>
                                        </p:tgtEl>
                                        <p:attrNameLst>
                                          <p:attrName>ppt_x</p:attrName>
                                        </p:attrNameLst>
                                      </p:cBhvr>
                                      <p:tavLst>
                                        <p:tav tm="0">
                                          <p:val>
                                            <p:strVal val="1+#ppt_w/2"/>
                                          </p:val>
                                        </p:tav>
                                        <p:tav tm="100000">
                                          <p:val>
                                            <p:strVal val="#ppt_x"/>
                                          </p:val>
                                        </p:tav>
                                      </p:tavLst>
                                    </p:anim>
                                    <p:anim calcmode="lin" valueType="num">
                                      <p:cBhvr additive="base">
                                        <p:cTn id="67" dur="1000" fill="hold"/>
                                        <p:tgtEl>
                                          <p:spTgt spid="48"/>
                                        </p:tgtEl>
                                        <p:attrNameLst>
                                          <p:attrName>ppt_y</p:attrName>
                                        </p:attrNameLst>
                                      </p:cBhvr>
                                      <p:tavLst>
                                        <p:tav tm="0">
                                          <p:val>
                                            <p:strVal val="1+#ppt_h/2"/>
                                          </p:val>
                                        </p:tav>
                                        <p:tav tm="100000">
                                          <p:val>
                                            <p:strVal val="#ppt_y"/>
                                          </p:val>
                                        </p:tav>
                                      </p:tavLst>
                                    </p:anim>
                                    <p:set>
                                      <p:cBhvr>
                                        <p:cTn id="68" dur="1" fill="hold">
                                          <p:stCondLst>
                                            <p:cond delay="0"/>
                                          </p:stCondLst>
                                        </p:cTn>
                                        <p:tgtEl>
                                          <p:spTgt spid="48"/>
                                        </p:tgtEl>
                                        <p:attrNameLst>
                                          <p:attrName>style.visibility</p:attrName>
                                        </p:attrNameLst>
                                      </p:cBhvr>
                                      <p:to>
                                        <p:strVal val="visible"/>
                                      </p:to>
                                    </p:set>
                                  </p:childTnLst>
                                </p:cTn>
                              </p:par>
                            </p:childTnLst>
                          </p:cTn>
                        </p:par>
                        <p:par>
                          <p:cTn id="69" fill="hold">
                            <p:stCondLst>
                              <p:cond delay="4300"/>
                            </p:stCondLst>
                            <p:childTnLst>
                              <p:par>
                                <p:cTn id="70" presetID="12" presetClass="entr" presetSubtype="1" fill="hold" grpId="0" nodeType="afterEffect">
                                  <p:stCondLst>
                                    <p:cond delay="0"/>
                                  </p:stCondLst>
                                  <p:childTnLst>
                                    <p:anim calcmode="lin" valueType="num">
                                      <p:cBhvr additive="base">
                                        <p:cTn id="71" dur="350"/>
                                        <p:tgtEl>
                                          <p:spTgt spid="50"/>
                                        </p:tgtEl>
                                        <p:attrNameLst>
                                          <p:attrName>ppt_y</p:attrName>
                                        </p:attrNameLst>
                                      </p:cBhvr>
                                      <p:tavLst>
                                        <p:tav tm="0">
                                          <p:val>
                                            <p:strVal val="#ppt_y-#ppt_h*1.125000"/>
                                          </p:val>
                                        </p:tav>
                                        <p:tav tm="100000">
                                          <p:val>
                                            <p:strVal val="#ppt_y"/>
                                          </p:val>
                                        </p:tav>
                                      </p:tavLst>
                                    </p:anim>
                                    <p:animEffect transition="in" filter="wipe(down)">
                                      <p:cBhvr>
                                        <p:cTn id="72" dur="350"/>
                                        <p:tgtEl>
                                          <p:spTgt spid="50"/>
                                        </p:tgtEl>
                                      </p:cBhvr>
                                    </p:animEffect>
                                    <p:set>
                                      <p:cBhvr>
                                        <p:cTn id="73" dur="1" fill="hold">
                                          <p:stCondLst>
                                            <p:cond delay="0"/>
                                          </p:stCondLst>
                                        </p:cTn>
                                        <p:tgtEl>
                                          <p:spTgt spid="50"/>
                                        </p:tgtEl>
                                        <p:attrNameLst>
                                          <p:attrName>style.visibility</p:attrName>
                                        </p:attrNameLst>
                                      </p:cBhvr>
                                      <p:to>
                                        <p:strVal val="visible"/>
                                      </p:to>
                                    </p:set>
                                  </p:childTnLst>
                                </p:cTn>
                              </p:par>
                            </p:childTnLst>
                          </p:cTn>
                        </p:par>
                        <p:par>
                          <p:cTn id="74" fill="hold">
                            <p:stCondLst>
                              <p:cond delay="4650"/>
                            </p:stCondLst>
                            <p:childTnLst>
                              <p:par>
                                <p:cTn id="75" presetID="12" presetClass="entr" presetSubtype="1" fill="hold" grpId="0" nodeType="afterEffect">
                                  <p:stCondLst>
                                    <p:cond delay="0"/>
                                  </p:stCondLst>
                                  <p:childTnLst>
                                    <p:anim calcmode="lin" valueType="num">
                                      <p:cBhvr additive="base">
                                        <p:cTn id="76" dur="350"/>
                                        <p:tgtEl>
                                          <p:spTgt spid="51"/>
                                        </p:tgtEl>
                                        <p:attrNameLst>
                                          <p:attrName>ppt_y</p:attrName>
                                        </p:attrNameLst>
                                      </p:cBhvr>
                                      <p:tavLst>
                                        <p:tav tm="0">
                                          <p:val>
                                            <p:strVal val="#ppt_y-#ppt_h*1.125000"/>
                                          </p:val>
                                        </p:tav>
                                        <p:tav tm="100000">
                                          <p:val>
                                            <p:strVal val="#ppt_y"/>
                                          </p:val>
                                        </p:tav>
                                      </p:tavLst>
                                    </p:anim>
                                    <p:animEffect transition="in" filter="wipe(down)">
                                      <p:cBhvr>
                                        <p:cTn id="77" dur="350"/>
                                        <p:tgtEl>
                                          <p:spTgt spid="51"/>
                                        </p:tgtEl>
                                      </p:cBhvr>
                                    </p:animEffect>
                                    <p:set>
                                      <p:cBhvr>
                                        <p:cTn id="78" dur="1" fill="hold">
                                          <p:stCondLst>
                                            <p:cond delay="0"/>
                                          </p:stCondLst>
                                        </p:cTn>
                                        <p:tgtEl>
                                          <p:spTgt spid="51"/>
                                        </p:tgtEl>
                                        <p:attrNameLst>
                                          <p:attrName>style.visibility</p:attrName>
                                        </p:attrNameLst>
                                      </p:cBhvr>
                                      <p:to>
                                        <p:strVal val="visible"/>
                                      </p:to>
                                    </p:set>
                                  </p:childTnLst>
                                </p:cTn>
                              </p:par>
                            </p:childTnLst>
                          </p:cTn>
                        </p:par>
                        <p:par>
                          <p:cTn id="79" fill="hold">
                            <p:stCondLst>
                              <p:cond delay="5000"/>
                            </p:stCondLst>
                            <p:childTnLst>
                              <p:par>
                                <p:cTn id="80" presetID="12" presetClass="entr" presetSubtype="1" fill="hold" grpId="0" nodeType="afterEffect">
                                  <p:stCondLst>
                                    <p:cond delay="0"/>
                                  </p:stCondLst>
                                  <p:childTnLst>
                                    <p:anim calcmode="lin" valueType="num">
                                      <p:cBhvr additive="base">
                                        <p:cTn id="81" dur="350"/>
                                        <p:tgtEl>
                                          <p:spTgt spid="52"/>
                                        </p:tgtEl>
                                        <p:attrNameLst>
                                          <p:attrName>ppt_y</p:attrName>
                                        </p:attrNameLst>
                                      </p:cBhvr>
                                      <p:tavLst>
                                        <p:tav tm="0">
                                          <p:val>
                                            <p:strVal val="#ppt_y-#ppt_h*1.125000"/>
                                          </p:val>
                                        </p:tav>
                                        <p:tav tm="100000">
                                          <p:val>
                                            <p:strVal val="#ppt_y"/>
                                          </p:val>
                                        </p:tav>
                                      </p:tavLst>
                                    </p:anim>
                                    <p:animEffect transition="in" filter="wipe(down)">
                                      <p:cBhvr>
                                        <p:cTn id="82" dur="350"/>
                                        <p:tgtEl>
                                          <p:spTgt spid="52"/>
                                        </p:tgtEl>
                                      </p:cBhvr>
                                    </p:animEffect>
                                    <p:set>
                                      <p:cBhvr>
                                        <p:cTn id="83" dur="1" fill="hold">
                                          <p:stCondLst>
                                            <p:cond delay="0"/>
                                          </p:stCondLst>
                                        </p:cTn>
                                        <p:tgtEl>
                                          <p:spTgt spid="52"/>
                                        </p:tgtEl>
                                        <p:attrNameLst>
                                          <p:attrName>style.visibility</p:attrName>
                                        </p:attrNameLst>
                                      </p:cBhvr>
                                      <p:to>
                                        <p:strVal val="visible"/>
                                      </p:to>
                                    </p:set>
                                  </p:childTnLst>
                                </p:cTn>
                              </p:par>
                            </p:childTnLst>
                          </p:cTn>
                        </p:par>
                        <p:par>
                          <p:cTn id="84" fill="hold">
                            <p:stCondLst>
                              <p:cond delay="5350"/>
                            </p:stCondLst>
                            <p:childTnLst>
                              <p:par>
                                <p:cTn id="85" presetID="12" presetClass="entr" presetSubtype="1" fill="hold" grpId="0" nodeType="afterEffect">
                                  <p:stCondLst>
                                    <p:cond delay="0"/>
                                  </p:stCondLst>
                                  <p:childTnLst>
                                    <p:anim calcmode="lin" valueType="num">
                                      <p:cBhvr additive="base">
                                        <p:cTn id="86" dur="350"/>
                                        <p:tgtEl>
                                          <p:spTgt spid="53"/>
                                        </p:tgtEl>
                                        <p:attrNameLst>
                                          <p:attrName>ppt_y</p:attrName>
                                        </p:attrNameLst>
                                      </p:cBhvr>
                                      <p:tavLst>
                                        <p:tav tm="0">
                                          <p:val>
                                            <p:strVal val="#ppt_y-#ppt_h*1.125000"/>
                                          </p:val>
                                        </p:tav>
                                        <p:tav tm="100000">
                                          <p:val>
                                            <p:strVal val="#ppt_y"/>
                                          </p:val>
                                        </p:tav>
                                      </p:tavLst>
                                    </p:anim>
                                    <p:animEffect transition="in" filter="wipe(down)">
                                      <p:cBhvr>
                                        <p:cTn id="87" dur="350"/>
                                        <p:tgtEl>
                                          <p:spTgt spid="53"/>
                                        </p:tgtEl>
                                      </p:cBhvr>
                                    </p:animEffect>
                                    <p:set>
                                      <p:cBhvr>
                                        <p:cTn id="88" dur="1" fill="hold">
                                          <p:stCondLst>
                                            <p:cond delay="0"/>
                                          </p:stCondLst>
                                        </p:cTn>
                                        <p:tgtEl>
                                          <p:spTgt spid="53"/>
                                        </p:tgtEl>
                                        <p:attrNameLst>
                                          <p:attrName>style.visibility</p:attrName>
                                        </p:attrNameLst>
                                      </p:cBhvr>
                                      <p:to>
                                        <p:strVal val="visible"/>
                                      </p:to>
                                    </p:set>
                                  </p:childTnLst>
                                </p:cTn>
                              </p:par>
                              <p:par>
                                <p:cTn id="89" presetID="2" presetClass="entr" presetSubtype="9" decel="62000" fill="hold" grpId="0" nodeType="withEffect">
                                  <p:stCondLst>
                                    <p:cond delay="0"/>
                                  </p:stCondLst>
                                  <p:childTnLst>
                                    <p:anim calcmode="lin" valueType="num">
                                      <p:cBhvr additive="base">
                                        <p:cTn id="90" dur="1000" fill="hold"/>
                                        <p:tgtEl>
                                          <p:spTgt spid="54"/>
                                        </p:tgtEl>
                                        <p:attrNameLst>
                                          <p:attrName>ppt_x</p:attrName>
                                        </p:attrNameLst>
                                      </p:cBhvr>
                                      <p:tavLst>
                                        <p:tav tm="0">
                                          <p:val>
                                            <p:strVal val="0-#ppt_w/2"/>
                                          </p:val>
                                        </p:tav>
                                        <p:tav tm="100000">
                                          <p:val>
                                            <p:strVal val="#ppt_x"/>
                                          </p:val>
                                        </p:tav>
                                      </p:tavLst>
                                    </p:anim>
                                    <p:anim calcmode="lin" valueType="num">
                                      <p:cBhvr additive="base">
                                        <p:cTn id="91" dur="1000" fill="hold"/>
                                        <p:tgtEl>
                                          <p:spTgt spid="54"/>
                                        </p:tgtEl>
                                        <p:attrNameLst>
                                          <p:attrName>ppt_y</p:attrName>
                                        </p:attrNameLst>
                                      </p:cBhvr>
                                      <p:tavLst>
                                        <p:tav tm="0">
                                          <p:val>
                                            <p:strVal val="0-#ppt_h/2"/>
                                          </p:val>
                                        </p:tav>
                                        <p:tav tm="100000">
                                          <p:val>
                                            <p:strVal val="#ppt_y"/>
                                          </p:val>
                                        </p:tav>
                                      </p:tavLst>
                                    </p:anim>
                                    <p:set>
                                      <p:cBhvr>
                                        <p:cTn id="92" dur="1" fill="hold">
                                          <p:stCondLst>
                                            <p:cond delay="0"/>
                                          </p:stCondLst>
                                        </p:cTn>
                                        <p:tgtEl>
                                          <p:spTgt spid="54"/>
                                        </p:tgtEl>
                                        <p:attrNameLst>
                                          <p:attrName>style.visibility</p:attrName>
                                        </p:attrNameLst>
                                      </p:cBhvr>
                                      <p:to>
                                        <p:strVal val="visible"/>
                                      </p:to>
                                    </p:set>
                                  </p:childTnLst>
                                </p:cTn>
                              </p:par>
                              <p:par>
                                <p:cTn id="93" presetID="2" presetClass="entr" presetSubtype="9" decel="62000" fill="hold" grpId="0" nodeType="withEffect">
                                  <p:stCondLst>
                                    <p:cond delay="0"/>
                                  </p:stCondLst>
                                  <p:childTnLst>
                                    <p:anim calcmode="lin" valueType="num">
                                      <p:cBhvr additive="base">
                                        <p:cTn id="94" dur="1000" fill="hold"/>
                                        <p:tgtEl>
                                          <p:spTgt spid="57"/>
                                        </p:tgtEl>
                                        <p:attrNameLst>
                                          <p:attrName>ppt_x</p:attrName>
                                        </p:attrNameLst>
                                      </p:cBhvr>
                                      <p:tavLst>
                                        <p:tav tm="0">
                                          <p:val>
                                            <p:strVal val="0-#ppt_w/2"/>
                                          </p:val>
                                        </p:tav>
                                        <p:tav tm="100000">
                                          <p:val>
                                            <p:strVal val="#ppt_x"/>
                                          </p:val>
                                        </p:tav>
                                      </p:tavLst>
                                    </p:anim>
                                    <p:anim calcmode="lin" valueType="num">
                                      <p:cBhvr additive="base">
                                        <p:cTn id="95" dur="1000" fill="hold"/>
                                        <p:tgtEl>
                                          <p:spTgt spid="57"/>
                                        </p:tgtEl>
                                        <p:attrNameLst>
                                          <p:attrName>ppt_y</p:attrName>
                                        </p:attrNameLst>
                                      </p:cBhvr>
                                      <p:tavLst>
                                        <p:tav tm="0">
                                          <p:val>
                                            <p:strVal val="0-#ppt_h/2"/>
                                          </p:val>
                                        </p:tav>
                                        <p:tav tm="100000">
                                          <p:val>
                                            <p:strVal val="#ppt_y"/>
                                          </p:val>
                                        </p:tav>
                                      </p:tavLst>
                                    </p:anim>
                                    <p:set>
                                      <p:cBhvr>
                                        <p:cTn id="96" dur="1" fill="hold">
                                          <p:stCondLst>
                                            <p:cond delay="0"/>
                                          </p:stCondLst>
                                        </p:cTn>
                                        <p:tgtEl>
                                          <p:spTgt spid="57"/>
                                        </p:tgtEl>
                                        <p:attrNameLst>
                                          <p:attrName>style.visibility</p:attrName>
                                        </p:attrNameLst>
                                      </p:cBhvr>
                                      <p:to>
                                        <p:strVal val="visible"/>
                                      </p:to>
                                    </p:set>
                                  </p:childTnLst>
                                </p:cTn>
                              </p:par>
                              <p:par>
                                <p:cTn id="97" presetID="2" presetClass="entr" presetSubtype="4" fill="hold" grpId="0" nodeType="withEffect">
                                  <p:stCondLst>
                                    <p:cond delay="0"/>
                                  </p:stCondLst>
                                  <p:iterate type="lt">
                                    <p:tmPct val="10000"/>
                                  </p:iterate>
                                  <p:childTnLst>
                                    <p:anim calcmode="lin" valueType="num">
                                      <p:cBhvr>
                                        <p:cTn id="98" dur="500" fill="hold"/>
                                        <p:tgtEl>
                                          <p:spTgt spid="59"/>
                                        </p:tgtEl>
                                        <p:attrNameLst>
                                          <p:attrName>ppt_x</p:attrName>
                                        </p:attrNameLst>
                                      </p:cBhvr>
                                      <p:tavLst>
                                        <p:tav tm="0">
                                          <p:val>
                                            <p:strVal val="#ppt_x"/>
                                          </p:val>
                                        </p:tav>
                                        <p:tav tm="100000">
                                          <p:val>
                                            <p:strVal val="#ppt_x"/>
                                          </p:val>
                                        </p:tav>
                                      </p:tavLst>
                                    </p:anim>
                                    <p:anim calcmode="lin" valueType="num">
                                      <p:cBhvr>
                                        <p:cTn id="99" dur="500" fill="hold"/>
                                        <p:tgtEl>
                                          <p:spTgt spid="59"/>
                                        </p:tgtEl>
                                        <p:attrNameLst>
                                          <p:attrName>ppt_y</p:attrName>
                                        </p:attrNameLst>
                                      </p:cBhvr>
                                      <p:tavLst>
                                        <p:tav tm="0">
                                          <p:val>
                                            <p:strVal val="1+#ppt_h/2"/>
                                          </p:val>
                                        </p:tav>
                                        <p:tav tm="100000">
                                          <p:val>
                                            <p:strVal val="#ppt_y"/>
                                          </p:val>
                                        </p:tav>
                                      </p:tavLst>
                                    </p:anim>
                                    <p:set>
                                      <p:cBhvr>
                                        <p:cTn id="100" dur="1" fill="hold">
                                          <p:stCondLst>
                                            <p:cond delay="0"/>
                                          </p:stCondLst>
                                        </p:cTn>
                                        <p:tgtEl>
                                          <p:spTgt spid="59"/>
                                        </p:tgtEl>
                                        <p:attrNameLst>
                                          <p:attrName>style.visibility</p:attrName>
                                        </p:attrNameLst>
                                      </p:cBhvr>
                                      <p:to>
                                        <p:strVal val="visible"/>
                                      </p:to>
                                    </p:set>
                                  </p:childTnLst>
                                </p:cTn>
                              </p:par>
                              <p:par>
                                <p:cTn id="101" presetID="26" presetClass="emph" presetSubtype="0" fill="hold" grpId="1" nodeType="withEffect">
                                  <p:stCondLst>
                                    <p:cond delay="500"/>
                                  </p:stCondLst>
                                  <p:iterate type="lt">
                                    <p:tmPct val="10000"/>
                                  </p:iterate>
                                  <p:childTnLst>
                                    <p:animEffect transition="out" filter="fade">
                                      <p:cBhvr>
                                        <p:cTn id="102" dur="500" tmFilter="0, 0; .2, .5; .8, .5; 1, 0"/>
                                        <p:tgtEl>
                                          <p:spTgt spid="59"/>
                                        </p:tgtEl>
                                      </p:cBhvr>
                                    </p:animEffect>
                                    <p:animScale>
                                      <p:cBhvr>
                                        <p:cTn id="103" dur="250" autoRev="1" fill="hold"/>
                                        <p:tgtEl>
                                          <p:spTgt spid="59"/>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nodeType="clickEffect">
                                  <p:stCondLst>
                                    <p:cond delay="0"/>
                                  </p:stCondLst>
                                  <p:childTnLst>
                                    <p:set>
                                      <p:cBhvr>
                                        <p:cTn id="107" dur="1" fill="hold">
                                          <p:stCondLst>
                                            <p:cond delay="0"/>
                                          </p:stCondLst>
                                        </p:cTn>
                                        <p:tgtEl>
                                          <p:spTgt spid="8"/>
                                        </p:tgtEl>
                                        <p:attrNameLst>
                                          <p:attrName>style.visibility</p:attrName>
                                        </p:attrNameLst>
                                      </p:cBhvr>
                                      <p:to>
                                        <p:strVal val="visible"/>
                                      </p:to>
                                    </p:set>
                                    <p:animEffect transition="in" filter="barn(inVertical)">
                                      <p:cBhvr>
                                        <p:cTn id="108" dur="500"/>
                                        <p:tgtEl>
                                          <p:spTgt spid="8"/>
                                        </p:tgtEl>
                                      </p:cBhvr>
                                    </p:animEffect>
                                  </p:childTnLst>
                                </p:cTn>
                              </p:par>
                              <p:par>
                                <p:cTn id="109" presetID="16" presetClass="entr" presetSubtype="21"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barn(inVertical)">
                                      <p:cBhvr>
                                        <p:cTn id="111" dur="500"/>
                                        <p:tgtEl>
                                          <p:spTgt spid="18"/>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barn(inVertical)">
                                      <p:cBhvr>
                                        <p:cTn id="116" dur="500"/>
                                        <p:tgtEl>
                                          <p:spTgt spid="10"/>
                                        </p:tgtEl>
                                      </p:cBhvr>
                                    </p:animEffect>
                                  </p:childTnLst>
                                </p:cTn>
                              </p:par>
                              <p:par>
                                <p:cTn id="117" presetID="16" presetClass="entr" presetSubtype="21"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barn(inVertical)">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grpId="0"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barn(inVertical)">
                                      <p:cBhvr>
                                        <p:cTn id="124" dur="500"/>
                                        <p:tgtEl>
                                          <p:spTgt spid="21"/>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2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50" presetClass="path" presetSubtype="0" accel="50000" decel="50000" fill="hold" grpId="1" nodeType="clickEffect">
                                  <p:stCondLst>
                                    <p:cond delay="0"/>
                                  </p:stCondLst>
                                  <p:childTnLst>
                                    <p:animMotion origin="layout" path="M -1.25E-6 4.44444E-6 L 0.00287 4.44444E-6 C 0.00417 4.44444E-6 0.00586 -0.07894 0.00586 -0.14306 L 0.00586 -0.28588 " pathEditMode="relative" rAng="0" ptsTypes="AAAA">
                                      <p:cBhvr>
                                        <p:cTn id="132" dur="2000" fill="hold"/>
                                        <p:tgtEl>
                                          <p:spTgt spid="27"/>
                                        </p:tgtEl>
                                        <p:attrNameLst>
                                          <p:attrName>ppt_x</p:attrName>
                                          <p:attrName>ppt_y</p:attrName>
                                        </p:attrNameLst>
                                      </p:cBhvr>
                                      <p:rCtr x="286" y="-14306"/>
                                    </p:animMotion>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12"/>
                                        </p:tgtEl>
                                        <p:attrNameLst>
                                          <p:attrName>style.visibility</p:attrName>
                                        </p:attrNameLst>
                                      </p:cBhvr>
                                      <p:to>
                                        <p:strVal val="visible"/>
                                      </p:to>
                                    </p:set>
                                    <p:animEffect transition="in" filter="barn(inVertical)">
                                      <p:cBhvr>
                                        <p:cTn id="137" dur="500"/>
                                        <p:tgtEl>
                                          <p:spTgt spid="12"/>
                                        </p:tgtEl>
                                      </p:cBhvr>
                                    </p:animEffect>
                                  </p:childTnLst>
                                </p:cTn>
                              </p:par>
                              <p:par>
                                <p:cTn id="138" presetID="16" presetClass="entr" presetSubtype="21"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barn(inVertical)">
                                      <p:cBhvr>
                                        <p:cTn id="140" dur="500"/>
                                        <p:tgtEl>
                                          <p:spTgt spid="20"/>
                                        </p:tgtEl>
                                      </p:cBhvr>
                                    </p:animEffect>
                                  </p:childTnLst>
                                </p:cTn>
                              </p:par>
                            </p:childTnLst>
                          </p:cTn>
                        </p:par>
                      </p:childTnLst>
                    </p:cTn>
                  </p:par>
                  <p:par>
                    <p:cTn id="141" fill="hold">
                      <p:stCondLst>
                        <p:cond delay="indefinite"/>
                      </p:stCondLst>
                      <p:childTnLst>
                        <p:par>
                          <p:cTn id="142" fill="hold">
                            <p:stCondLst>
                              <p:cond delay="0"/>
                            </p:stCondLst>
                            <p:childTnLst>
                              <p:par>
                                <p:cTn id="143" presetID="16" presetClass="entr" presetSubtype="21" fill="hold" grpId="0"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barn(inVertical)">
                                      <p:cBhvr>
                                        <p:cTn id="145" dur="500"/>
                                        <p:tgtEl>
                                          <p:spTgt spid="25"/>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38"/>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50" presetClass="path" presetSubtype="0" accel="50000" decel="50000" fill="hold" grpId="1" nodeType="clickEffect">
                                  <p:stCondLst>
                                    <p:cond delay="0"/>
                                  </p:stCondLst>
                                  <p:childTnLst>
                                    <p:animMotion origin="layout" path="M 0.00013 0.00788 L 0.00299 0.00788 C 0.0043 0.00788 0.00599 -0.07106 0.00599 -0.13518 L 0.00599 -0.278 " pathEditMode="relative" rAng="0" ptsTypes="AAAA">
                                      <p:cBhvr>
                                        <p:cTn id="153" dur="2000" fill="hold"/>
                                        <p:tgtEl>
                                          <p:spTgt spid="38"/>
                                        </p:tgtEl>
                                        <p:attrNameLst>
                                          <p:attrName>ppt_x</p:attrName>
                                          <p:attrName>ppt_y</p:attrName>
                                        </p:attrNameLst>
                                      </p:cBhvr>
                                      <p:rCtr x="286" y="-14306"/>
                                    </p:animMotion>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fade">
                                      <p:cBhvr>
                                        <p:cTn id="158" dur="1000"/>
                                        <p:tgtEl>
                                          <p:spTgt spid="39"/>
                                        </p:tgtEl>
                                      </p:cBhvr>
                                    </p:animEffect>
                                    <p:anim calcmode="lin" valueType="num">
                                      <p:cBhvr>
                                        <p:cTn id="159" dur="1000" fill="hold"/>
                                        <p:tgtEl>
                                          <p:spTgt spid="39"/>
                                        </p:tgtEl>
                                        <p:attrNameLst>
                                          <p:attrName>ppt_x</p:attrName>
                                        </p:attrNameLst>
                                      </p:cBhvr>
                                      <p:tavLst>
                                        <p:tav tm="0">
                                          <p:val>
                                            <p:strVal val="#ppt_x"/>
                                          </p:val>
                                        </p:tav>
                                        <p:tav tm="100000">
                                          <p:val>
                                            <p:strVal val="#ppt_x"/>
                                          </p:val>
                                        </p:tav>
                                      </p:tavLst>
                                    </p:anim>
                                    <p:anim calcmode="lin" valueType="num">
                                      <p:cBhvr>
                                        <p:cTn id="16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grpId="0" nodeType="clickEffect">
                                  <p:stCondLst>
                                    <p:cond delay="0"/>
                                  </p:stCondLst>
                                  <p:childTnLst>
                                    <p:set>
                                      <p:cBhvr>
                                        <p:cTn id="164" dur="1" fill="hold">
                                          <p:stCondLst>
                                            <p:cond delay="0"/>
                                          </p:stCondLst>
                                        </p:cTn>
                                        <p:tgtEl>
                                          <p:spTgt spid="7"/>
                                        </p:tgtEl>
                                        <p:attrNameLst>
                                          <p:attrName>style.visibility</p:attrName>
                                        </p:attrNameLst>
                                      </p:cBhvr>
                                      <p:to>
                                        <p:strVal val="visible"/>
                                      </p:to>
                                    </p:set>
                                    <p:animEffect transition="in" filter="wipe(down)">
                                      <p:cBhvr>
                                        <p:cTn id="165" dur="500"/>
                                        <p:tgtEl>
                                          <p:spTgt spid="7"/>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26"/>
                                        </p:tgtEl>
                                        <p:attrNameLst>
                                          <p:attrName>style.visibility</p:attrName>
                                        </p:attrNameLst>
                                      </p:cBhvr>
                                      <p:to>
                                        <p:strVal val="visible"/>
                                      </p:to>
                                    </p:set>
                                    <p:animEffect transition="in" filter="wipe(down)">
                                      <p:cBhvr>
                                        <p:cTn id="170" dur="500"/>
                                        <p:tgtEl>
                                          <p:spTgt spid="26"/>
                                        </p:tgtEl>
                                      </p:cBhvr>
                                    </p:animEffect>
                                  </p:childTnLst>
                                </p:cTn>
                              </p:par>
                              <p:par>
                                <p:cTn id="171" presetID="2" presetClass="entr" presetSubtype="9" decel="62000" fill="hold" grpId="0" nodeType="withEffect">
                                  <p:stCondLst>
                                    <p:cond delay="0"/>
                                  </p:stCondLst>
                                  <p:childTnLst>
                                    <p:anim calcmode="lin" valueType="num">
                                      <p:cBhvr additive="base">
                                        <p:cTn id="172" dur="1000" fill="hold"/>
                                        <p:tgtEl>
                                          <p:spTgt spid="42"/>
                                        </p:tgtEl>
                                        <p:attrNameLst>
                                          <p:attrName>ppt_x</p:attrName>
                                        </p:attrNameLst>
                                      </p:cBhvr>
                                      <p:tavLst>
                                        <p:tav tm="0">
                                          <p:val>
                                            <p:strVal val="0-#ppt_w/2"/>
                                          </p:val>
                                        </p:tav>
                                        <p:tav tm="100000">
                                          <p:val>
                                            <p:strVal val="#ppt_x"/>
                                          </p:val>
                                        </p:tav>
                                      </p:tavLst>
                                    </p:anim>
                                    <p:anim calcmode="lin" valueType="num">
                                      <p:cBhvr additive="base">
                                        <p:cTn id="173" dur="1000" fill="hold"/>
                                        <p:tgtEl>
                                          <p:spTgt spid="42"/>
                                        </p:tgtEl>
                                        <p:attrNameLst>
                                          <p:attrName>ppt_y</p:attrName>
                                        </p:attrNameLst>
                                      </p:cBhvr>
                                      <p:tavLst>
                                        <p:tav tm="0">
                                          <p:val>
                                            <p:strVal val="0-#ppt_h/2"/>
                                          </p:val>
                                        </p:tav>
                                        <p:tav tm="100000">
                                          <p:val>
                                            <p:strVal val="#ppt_y"/>
                                          </p:val>
                                        </p:tav>
                                      </p:tavLst>
                                    </p:anim>
                                    <p:set>
                                      <p:cBhvr>
                                        <p:cTn id="174" dur="1" fill="hold">
                                          <p:stCondLst>
                                            <p:cond delay="0"/>
                                          </p:stCondLst>
                                        </p:cTn>
                                        <p:tgtEl>
                                          <p:spTgt spid="42"/>
                                        </p:tgtEl>
                                        <p:attrNameLst>
                                          <p:attrName>style.visibility</p:attrName>
                                        </p:attrNameLst>
                                      </p:cBhvr>
                                      <p:to>
                                        <p:strVal val="visible"/>
                                      </p:to>
                                    </p:set>
                                  </p:childTnLst>
                                </p:cTn>
                              </p:par>
                              <p:par>
                                <p:cTn id="175" presetID="2" presetClass="entr" presetSubtype="6" decel="62000" fill="hold" grpId="0" nodeType="withEffect">
                                  <p:stCondLst>
                                    <p:cond delay="0"/>
                                  </p:stCondLst>
                                  <p:childTnLst>
                                    <p:anim calcmode="lin" valueType="num">
                                      <p:cBhvr additive="base">
                                        <p:cTn id="176" dur="1000" fill="hold"/>
                                        <p:tgtEl>
                                          <p:spTgt spid="56"/>
                                        </p:tgtEl>
                                        <p:attrNameLst>
                                          <p:attrName>ppt_x</p:attrName>
                                        </p:attrNameLst>
                                      </p:cBhvr>
                                      <p:tavLst>
                                        <p:tav tm="0">
                                          <p:val>
                                            <p:strVal val="1+#ppt_w/2"/>
                                          </p:val>
                                        </p:tav>
                                        <p:tav tm="100000">
                                          <p:val>
                                            <p:strVal val="#ppt_x"/>
                                          </p:val>
                                        </p:tav>
                                      </p:tavLst>
                                    </p:anim>
                                    <p:anim calcmode="lin" valueType="num">
                                      <p:cBhvr additive="base">
                                        <p:cTn id="177" dur="1000" fill="hold"/>
                                        <p:tgtEl>
                                          <p:spTgt spid="56"/>
                                        </p:tgtEl>
                                        <p:attrNameLst>
                                          <p:attrName>ppt_y</p:attrName>
                                        </p:attrNameLst>
                                      </p:cBhvr>
                                      <p:tavLst>
                                        <p:tav tm="0">
                                          <p:val>
                                            <p:strVal val="1+#ppt_h/2"/>
                                          </p:val>
                                        </p:tav>
                                        <p:tav tm="100000">
                                          <p:val>
                                            <p:strVal val="#ppt_y"/>
                                          </p:val>
                                        </p:tav>
                                      </p:tavLst>
                                    </p:anim>
                                    <p:set>
                                      <p:cBhvr>
                                        <p:cTn id="178" dur="1" fill="hold">
                                          <p:stCondLst>
                                            <p:cond delay="0"/>
                                          </p:stCondLst>
                                        </p:cTn>
                                        <p:tgtEl>
                                          <p:spTgt spid="56"/>
                                        </p:tgtEl>
                                        <p:attrNameLst>
                                          <p:attrName>style.visibility</p:attrName>
                                        </p:attrNameLst>
                                      </p:cBhvr>
                                      <p:to>
                                        <p:strVal val="visible"/>
                                      </p:to>
                                    </p:set>
                                  </p:childTnLst>
                                </p:cTn>
                              </p:par>
                              <p:par>
                                <p:cTn id="179" presetID="2" presetClass="entr" presetSubtype="9" decel="62000" fill="hold" grpId="0" nodeType="withEffect">
                                  <p:stCondLst>
                                    <p:cond delay="0"/>
                                  </p:stCondLst>
                                  <p:childTnLst>
                                    <p:anim calcmode="lin" valueType="num">
                                      <p:cBhvr additive="base">
                                        <p:cTn id="180" dur="1000" fill="hold"/>
                                        <p:tgtEl>
                                          <p:spTgt spid="58"/>
                                        </p:tgtEl>
                                        <p:attrNameLst>
                                          <p:attrName>ppt_x</p:attrName>
                                        </p:attrNameLst>
                                      </p:cBhvr>
                                      <p:tavLst>
                                        <p:tav tm="0">
                                          <p:val>
                                            <p:strVal val="0-#ppt_w/2"/>
                                          </p:val>
                                        </p:tav>
                                        <p:tav tm="100000">
                                          <p:val>
                                            <p:strVal val="#ppt_x"/>
                                          </p:val>
                                        </p:tav>
                                      </p:tavLst>
                                    </p:anim>
                                    <p:anim calcmode="lin" valueType="num">
                                      <p:cBhvr additive="base">
                                        <p:cTn id="181" dur="1000" fill="hold"/>
                                        <p:tgtEl>
                                          <p:spTgt spid="58"/>
                                        </p:tgtEl>
                                        <p:attrNameLst>
                                          <p:attrName>ppt_y</p:attrName>
                                        </p:attrNameLst>
                                      </p:cBhvr>
                                      <p:tavLst>
                                        <p:tav tm="0">
                                          <p:val>
                                            <p:strVal val="0-#ppt_h/2"/>
                                          </p:val>
                                        </p:tav>
                                        <p:tav tm="100000">
                                          <p:val>
                                            <p:strVal val="#ppt_y"/>
                                          </p:val>
                                        </p:tav>
                                      </p:tavLst>
                                    </p:anim>
                                    <p:set>
                                      <p:cBhvr>
                                        <p:cTn id="182" dur="1" fill="hold">
                                          <p:stCondLst>
                                            <p:cond delay="0"/>
                                          </p:stCondLst>
                                        </p:cTn>
                                        <p:tgtEl>
                                          <p:spTgt spid="58"/>
                                        </p:tgtEl>
                                        <p:attrNameLst>
                                          <p:attrName>style.visibility</p:attrName>
                                        </p:attrNameLst>
                                      </p:cBhvr>
                                      <p:to>
                                        <p:strVal val="visible"/>
                                      </p:to>
                                    </p:set>
                                  </p:childTnLst>
                                </p:cTn>
                              </p:par>
                              <p:par>
                                <p:cTn id="183" presetID="2" presetClass="entr" presetSubtype="6" decel="62000" fill="hold" grpId="0" nodeType="withEffect">
                                  <p:stCondLst>
                                    <p:cond delay="0"/>
                                  </p:stCondLst>
                                  <p:childTnLst>
                                    <p:anim calcmode="lin" valueType="num">
                                      <p:cBhvr additive="base">
                                        <p:cTn id="184" dur="1000" fill="hold"/>
                                        <p:tgtEl>
                                          <p:spTgt spid="60"/>
                                        </p:tgtEl>
                                        <p:attrNameLst>
                                          <p:attrName>ppt_x</p:attrName>
                                        </p:attrNameLst>
                                      </p:cBhvr>
                                      <p:tavLst>
                                        <p:tav tm="0">
                                          <p:val>
                                            <p:strVal val="1+#ppt_w/2"/>
                                          </p:val>
                                        </p:tav>
                                        <p:tav tm="100000">
                                          <p:val>
                                            <p:strVal val="#ppt_x"/>
                                          </p:val>
                                        </p:tav>
                                      </p:tavLst>
                                    </p:anim>
                                    <p:anim calcmode="lin" valueType="num">
                                      <p:cBhvr additive="base">
                                        <p:cTn id="185" dur="1000" fill="hold"/>
                                        <p:tgtEl>
                                          <p:spTgt spid="60"/>
                                        </p:tgtEl>
                                        <p:attrNameLst>
                                          <p:attrName>ppt_y</p:attrName>
                                        </p:attrNameLst>
                                      </p:cBhvr>
                                      <p:tavLst>
                                        <p:tav tm="0">
                                          <p:val>
                                            <p:strVal val="1+#ppt_h/2"/>
                                          </p:val>
                                        </p:tav>
                                        <p:tav tm="100000">
                                          <p:val>
                                            <p:strVal val="#ppt_y"/>
                                          </p:val>
                                        </p:tav>
                                      </p:tavLst>
                                    </p:anim>
                                    <p:set>
                                      <p:cBhvr>
                                        <p:cTn id="186" dur="1" fill="hold">
                                          <p:stCondLst>
                                            <p:cond delay="0"/>
                                          </p:stCondLst>
                                        </p:cTn>
                                        <p:tgtEl>
                                          <p:spTgt spid="60"/>
                                        </p:tgtEl>
                                        <p:attrNameLst>
                                          <p:attrName>style.visibility</p:attrName>
                                        </p:attrNameLst>
                                      </p:cBhvr>
                                      <p:to>
                                        <p:strVal val="visible"/>
                                      </p:to>
                                    </p:set>
                                  </p:childTnLst>
                                </p:cTn>
                              </p:par>
                              <p:par>
                                <p:cTn id="187" presetID="2" presetClass="entr" presetSubtype="3" decel="62000" fill="hold" grpId="0" nodeType="withEffect">
                                  <p:stCondLst>
                                    <p:cond delay="0"/>
                                  </p:stCondLst>
                                  <p:childTnLst>
                                    <p:anim calcmode="lin" valueType="num">
                                      <p:cBhvr additive="base">
                                        <p:cTn id="188" dur="1000" fill="hold"/>
                                        <p:tgtEl>
                                          <p:spTgt spid="61"/>
                                        </p:tgtEl>
                                        <p:attrNameLst>
                                          <p:attrName>ppt_x</p:attrName>
                                        </p:attrNameLst>
                                      </p:cBhvr>
                                      <p:tavLst>
                                        <p:tav tm="0">
                                          <p:val>
                                            <p:strVal val="1+#ppt_w/2"/>
                                          </p:val>
                                        </p:tav>
                                        <p:tav tm="100000">
                                          <p:val>
                                            <p:strVal val="#ppt_x"/>
                                          </p:val>
                                        </p:tav>
                                      </p:tavLst>
                                    </p:anim>
                                    <p:anim calcmode="lin" valueType="num">
                                      <p:cBhvr additive="base">
                                        <p:cTn id="189" dur="1000" fill="hold"/>
                                        <p:tgtEl>
                                          <p:spTgt spid="61"/>
                                        </p:tgtEl>
                                        <p:attrNameLst>
                                          <p:attrName>ppt_y</p:attrName>
                                        </p:attrNameLst>
                                      </p:cBhvr>
                                      <p:tavLst>
                                        <p:tav tm="0">
                                          <p:val>
                                            <p:strVal val="0-#ppt_h/2"/>
                                          </p:val>
                                        </p:tav>
                                        <p:tav tm="100000">
                                          <p:val>
                                            <p:strVal val="#ppt_y"/>
                                          </p:val>
                                        </p:tav>
                                      </p:tavLst>
                                    </p:anim>
                                    <p:set>
                                      <p:cBhvr>
                                        <p:cTn id="190" dur="1" fill="hold">
                                          <p:stCondLst>
                                            <p:cond delay="0"/>
                                          </p:stCondLst>
                                        </p:cTn>
                                        <p:tgtEl>
                                          <p:spTgt spid="61"/>
                                        </p:tgtEl>
                                        <p:attrNameLst>
                                          <p:attrName>style.visibility</p:attrName>
                                        </p:attrNameLst>
                                      </p:cBhvr>
                                      <p:to>
                                        <p:strVal val="visible"/>
                                      </p:to>
                                    </p:set>
                                  </p:childTnLst>
                                </p:cTn>
                              </p:par>
                              <p:par>
                                <p:cTn id="191" presetID="2" presetClass="entr" presetSubtype="8" decel="62000" fill="hold" grpId="0" nodeType="withEffect">
                                  <p:stCondLst>
                                    <p:cond delay="0"/>
                                  </p:stCondLst>
                                  <p:childTnLst>
                                    <p:anim calcmode="lin" valueType="num">
                                      <p:cBhvr additive="base">
                                        <p:cTn id="192" dur="1000" fill="hold"/>
                                        <p:tgtEl>
                                          <p:spTgt spid="9"/>
                                        </p:tgtEl>
                                        <p:attrNameLst>
                                          <p:attrName>ppt_x</p:attrName>
                                        </p:attrNameLst>
                                      </p:cBhvr>
                                      <p:tavLst>
                                        <p:tav tm="0">
                                          <p:val>
                                            <p:strVal val="0-#ppt_w/2"/>
                                          </p:val>
                                        </p:tav>
                                        <p:tav tm="100000">
                                          <p:val>
                                            <p:strVal val="#ppt_x"/>
                                          </p:val>
                                        </p:tav>
                                      </p:tavLst>
                                    </p:anim>
                                    <p:anim calcmode="lin" valueType="num">
                                      <p:cBhvr additive="base">
                                        <p:cTn id="193" dur="1000" fill="hold"/>
                                        <p:tgtEl>
                                          <p:spTgt spid="9"/>
                                        </p:tgtEl>
                                        <p:attrNameLst>
                                          <p:attrName>ppt_y</p:attrName>
                                        </p:attrNameLst>
                                      </p:cBhvr>
                                      <p:tavLst>
                                        <p:tav tm="0">
                                          <p:val>
                                            <p:strVal val="#ppt_y"/>
                                          </p:val>
                                        </p:tav>
                                        <p:tav tm="100000">
                                          <p:val>
                                            <p:strVal val="#ppt_y"/>
                                          </p:val>
                                        </p:tav>
                                      </p:tavLst>
                                    </p:anim>
                                    <p:set>
                                      <p:cBhvr>
                                        <p:cTn id="194" dur="1" fill="hold">
                                          <p:stCondLst>
                                            <p:cond delay="0"/>
                                          </p:stCondLst>
                                        </p:cTn>
                                        <p:tgtEl>
                                          <p:spTgt spid="9"/>
                                        </p:tgtEl>
                                        <p:attrNameLst>
                                          <p:attrName>style.visibility</p:attrName>
                                        </p:attrNameLst>
                                      </p:cBhvr>
                                      <p:to>
                                        <p:strVal val="visible"/>
                                      </p:to>
                                    </p:set>
                                  </p:childTnLst>
                                </p:cTn>
                              </p:par>
                              <p:par>
                                <p:cTn id="195" presetID="2" presetClass="entr" presetSubtype="8" decel="62000" fill="hold" grpId="0" nodeType="withEffect">
                                  <p:stCondLst>
                                    <p:cond delay="0"/>
                                  </p:stCondLst>
                                  <p:childTnLst>
                                    <p:anim calcmode="lin" valueType="num">
                                      <p:cBhvr additive="base">
                                        <p:cTn id="196" dur="1000" fill="hold"/>
                                        <p:tgtEl>
                                          <p:spTgt spid="62"/>
                                        </p:tgtEl>
                                        <p:attrNameLst>
                                          <p:attrName>ppt_x</p:attrName>
                                        </p:attrNameLst>
                                      </p:cBhvr>
                                      <p:tavLst>
                                        <p:tav tm="0">
                                          <p:val>
                                            <p:strVal val="0-#ppt_w/2"/>
                                          </p:val>
                                        </p:tav>
                                        <p:tav tm="100000">
                                          <p:val>
                                            <p:strVal val="#ppt_x"/>
                                          </p:val>
                                        </p:tav>
                                      </p:tavLst>
                                    </p:anim>
                                    <p:anim calcmode="lin" valueType="num">
                                      <p:cBhvr additive="base">
                                        <p:cTn id="197" dur="1000" fill="hold"/>
                                        <p:tgtEl>
                                          <p:spTgt spid="62"/>
                                        </p:tgtEl>
                                        <p:attrNameLst>
                                          <p:attrName>ppt_y</p:attrName>
                                        </p:attrNameLst>
                                      </p:cBhvr>
                                      <p:tavLst>
                                        <p:tav tm="0">
                                          <p:val>
                                            <p:strVal val="#ppt_y"/>
                                          </p:val>
                                        </p:tav>
                                        <p:tav tm="100000">
                                          <p:val>
                                            <p:strVal val="#ppt_y"/>
                                          </p:val>
                                        </p:tav>
                                      </p:tavLst>
                                    </p:anim>
                                    <p:set>
                                      <p:cBhvr>
                                        <p:cTn id="198" dur="1" fill="hold">
                                          <p:stCondLst>
                                            <p:cond delay="0"/>
                                          </p:stCondLst>
                                        </p:cTn>
                                        <p:tgtEl>
                                          <p:spTgt spid="62"/>
                                        </p:tgtEl>
                                        <p:attrNameLst>
                                          <p:attrName>style.visibility</p:attrName>
                                        </p:attrNameLst>
                                      </p:cBhvr>
                                      <p:to>
                                        <p:strVal val="visible"/>
                                      </p:to>
                                    </p:set>
                                  </p:childTnLst>
                                </p:cTn>
                              </p:par>
                              <p:par>
                                <p:cTn id="199" presetID="2" presetClass="entr" presetSubtype="3" decel="62000" fill="hold" grpId="0" nodeType="withEffect">
                                  <p:stCondLst>
                                    <p:cond delay="0"/>
                                  </p:stCondLst>
                                  <p:childTnLst>
                                    <p:anim calcmode="lin" valueType="num">
                                      <p:cBhvr additive="base">
                                        <p:cTn id="200" dur="1000" fill="hold"/>
                                        <p:tgtEl>
                                          <p:spTgt spid="63"/>
                                        </p:tgtEl>
                                        <p:attrNameLst>
                                          <p:attrName>ppt_x</p:attrName>
                                        </p:attrNameLst>
                                      </p:cBhvr>
                                      <p:tavLst>
                                        <p:tav tm="0">
                                          <p:val>
                                            <p:strVal val="1+#ppt_w/2"/>
                                          </p:val>
                                        </p:tav>
                                        <p:tav tm="100000">
                                          <p:val>
                                            <p:strVal val="#ppt_x"/>
                                          </p:val>
                                        </p:tav>
                                      </p:tavLst>
                                    </p:anim>
                                    <p:anim calcmode="lin" valueType="num">
                                      <p:cBhvr additive="base">
                                        <p:cTn id="201" dur="1000" fill="hold"/>
                                        <p:tgtEl>
                                          <p:spTgt spid="63"/>
                                        </p:tgtEl>
                                        <p:attrNameLst>
                                          <p:attrName>ppt_y</p:attrName>
                                        </p:attrNameLst>
                                      </p:cBhvr>
                                      <p:tavLst>
                                        <p:tav tm="0">
                                          <p:val>
                                            <p:strVal val="0-#ppt_h/2"/>
                                          </p:val>
                                        </p:tav>
                                        <p:tav tm="100000">
                                          <p:val>
                                            <p:strVal val="#ppt_y"/>
                                          </p:val>
                                        </p:tav>
                                      </p:tavLst>
                                    </p:anim>
                                    <p:set>
                                      <p:cBhvr>
                                        <p:cTn id="20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23" grpId="0"/>
      <p:bldP spid="29" grpId="0"/>
      <p:bldP spid="30" grpId="0"/>
      <p:bldP spid="31" grpId="0"/>
      <p:bldP spid="32" grpId="0"/>
      <p:bldP spid="33" grpId="0"/>
      <p:bldP spid="34" grpId="0"/>
      <p:bldP spid="36" grpId="0"/>
      <p:bldP spid="37" grpId="0" animBg="1"/>
      <p:bldP spid="44" grpId="0" animBg="1"/>
      <p:bldP spid="46" grpId="0" animBg="1"/>
      <p:bldP spid="48" grpId="0" animBg="1"/>
      <p:bldP spid="50" grpId="0"/>
      <p:bldP spid="51" grpId="0"/>
      <p:bldP spid="52" grpId="0"/>
      <p:bldP spid="53" grpId="0"/>
      <p:bldP spid="54" grpId="0" animBg="1"/>
      <p:bldP spid="57" grpId="0" animBg="1"/>
      <p:bldP spid="59" grpId="0"/>
      <p:bldP spid="59" grpId="1"/>
      <p:bldP spid="7" grpId="0" animBg="1"/>
      <p:bldP spid="18" grpId="0"/>
      <p:bldP spid="19" grpId="0"/>
      <p:bldP spid="20" grpId="0"/>
      <p:bldP spid="21" grpId="0"/>
      <p:bldP spid="25" grpId="0"/>
      <p:bldP spid="26" grpId="0"/>
      <p:bldP spid="27" grpId="0"/>
      <p:bldP spid="27" grpId="1"/>
      <p:bldP spid="38" grpId="0"/>
      <p:bldP spid="38" grpId="1"/>
      <p:bldP spid="39" grpId="0"/>
      <p:bldP spid="42" grpId="0" animBg="1"/>
      <p:bldP spid="56" grpId="0" animBg="1"/>
      <p:bldP spid="58" grpId="0" animBg="1"/>
      <p:bldP spid="60" grpId="0" animBg="1"/>
      <p:bldP spid="9" grpId="0" animBg="1"/>
      <p:bldP spid="61" grpId="0" animBg="1"/>
      <p:bldP spid="62" grpId="0" animBg="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AutoShape 10"/>
          <p:cNvSpPr/>
          <p:nvPr/>
        </p:nvSpPr>
        <p:spPr>
          <a:xfrm>
            <a:off x="506052" y="1020273"/>
            <a:ext cx="818320" cy="818320"/>
          </a:xfrm>
          <a:prstGeom prst="ellipse">
            <a:avLst/>
          </a:prstGeom>
          <a:solidFill>
            <a:srgbClr val="FFFFFF"/>
          </a:solidFill>
          <a:ln cap="flat" cmpd="sng">
            <a:prstDash val="solid"/>
          </a:ln>
          <a:effectLst>
            <a:outerShdw blurRad="254000" algn="ctr" rotWithShape="0">
              <a:schemeClr val="accent1">
                <a:alpha val="20000"/>
              </a:schemeClr>
            </a:outerShdw>
          </a:effectLst>
        </p:spPr>
        <p:txBody>
          <a:bodyPr vert="horz" lIns="91440" tIns="45720" rIns="91440" bIns="45720" anchor="ctr">
            <a:normAutofit/>
          </a:bodyPr>
          <a:lstStyle/>
          <a:p>
            <a:pPr marL="0" algn="ctr">
              <a:lnSpc>
                <a:spcPct val="80000"/>
              </a:lnSpc>
            </a:pPr>
            <a:endParaRPr/>
          </a:p>
        </p:txBody>
      </p:sp>
      <p:sp>
        <p:nvSpPr>
          <p:cNvPr id="11" name="Freeform 11"/>
          <p:cNvSpPr/>
          <p:nvPr/>
        </p:nvSpPr>
        <p:spPr>
          <a:xfrm>
            <a:off x="732490" y="1206932"/>
            <a:ext cx="365444" cy="400583"/>
          </a:xfrm>
          <a:custGeom>
            <a:avLst/>
            <a:gdLst/>
            <a:ahLst/>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gradFill>
            <a:gsLst>
              <a:gs pos="0">
                <a:srgbClr val="E53238">
                  <a:lumMod val="60000"/>
                  <a:lumOff val="40000"/>
                </a:srgbClr>
              </a:gs>
              <a:gs pos="90000">
                <a:srgbClr val="E53238"/>
              </a:gs>
            </a:gsLst>
            <a:lin ang="2700000"/>
          </a:gradFill>
        </p:spPr>
        <p:txBody>
          <a:bodyPr vert="horz" wrap="none" lIns="34290" tIns="17145" rIns="34290" bIns="17145" anchor="ctr">
            <a:normAutofit/>
          </a:bodyPr>
          <a:lstStyle/>
          <a:p>
            <a:pPr marL="0" algn="l"/>
            <a:endParaRPr dirty="0"/>
          </a:p>
        </p:txBody>
      </p:sp>
      <p:sp>
        <p:nvSpPr>
          <p:cNvPr id="25" name="AutoShape 2">
            <a:extLst>
              <a:ext uri="{FF2B5EF4-FFF2-40B4-BE49-F238E27FC236}">
                <a16:creationId xmlns:a16="http://schemas.microsoft.com/office/drawing/2014/main" id="{9FA80251-5187-1E75-5188-3B6C26E057DE}"/>
              </a:ext>
            </a:extLst>
          </p:cNvPr>
          <p:cNvSpPr txBox="1">
            <a:spLocks/>
          </p:cNvSpPr>
          <p:nvPr/>
        </p:nvSpPr>
        <p:spPr>
          <a:xfrm>
            <a:off x="0" y="548741"/>
            <a:ext cx="11647714"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a:t>
            </a:r>
            <a:r>
              <a:rPr lang="en-US" altLang="zh-CN" sz="3200" b="1" dirty="0">
                <a:latin typeface="微软雅黑"/>
                <a:ea typeface="微软雅黑"/>
              </a:rPr>
              <a:t>Cuantos de </a:t>
            </a:r>
            <a:r>
              <a:rPr lang="en-US" altLang="zh-CN" sz="3200" b="1" dirty="0" err="1">
                <a:latin typeface="微软雅黑"/>
                <a:ea typeface="微软雅黑"/>
              </a:rPr>
              <a:t>ustedes</a:t>
            </a:r>
            <a:r>
              <a:rPr lang="en-US" altLang="zh-CN" sz="3200" b="1" dirty="0">
                <a:latin typeface="微软雅黑"/>
                <a:ea typeface="微软雅黑"/>
              </a:rPr>
              <a:t> </a:t>
            </a:r>
            <a:r>
              <a:rPr lang="en-US" altLang="zh-CN" sz="3200" b="1" dirty="0" err="1">
                <a:latin typeface="微软雅黑"/>
                <a:ea typeface="微软雅黑"/>
              </a:rPr>
              <a:t>vinieron</a:t>
            </a:r>
            <a:r>
              <a:rPr lang="en-US" altLang="zh-CN" sz="3200" b="1" dirty="0">
                <a:latin typeface="微软雅黑"/>
                <a:ea typeface="微软雅黑"/>
              </a:rPr>
              <a:t> a </a:t>
            </a:r>
            <a:r>
              <a:rPr lang="en-US" altLang="zh-CN" sz="3200" b="1" dirty="0" err="1">
                <a:latin typeface="微软雅黑"/>
                <a:ea typeface="微软雅黑"/>
              </a:rPr>
              <a:t>este</a:t>
            </a:r>
            <a:r>
              <a:rPr lang="en-US" altLang="zh-CN" sz="3200" b="1" dirty="0">
                <a:latin typeface="微软雅黑"/>
                <a:ea typeface="微软雅黑"/>
              </a:rPr>
              <a:t> </a:t>
            </a:r>
            <a:r>
              <a:rPr lang="en-US" altLang="zh-CN" sz="3200" b="1" dirty="0" err="1">
                <a:latin typeface="微软雅黑"/>
                <a:ea typeface="微软雅黑"/>
              </a:rPr>
              <a:t>pais</a:t>
            </a:r>
            <a:r>
              <a:rPr lang="en-US" altLang="zh-CN" sz="3200" b="1" dirty="0">
                <a:latin typeface="微软雅黑"/>
                <a:ea typeface="微软雅黑"/>
              </a:rPr>
              <a:t> </a:t>
            </a:r>
          </a:p>
          <a:p>
            <a:r>
              <a:rPr lang="en-US" altLang="zh-CN" sz="3200" b="1" dirty="0">
                <a:latin typeface="微软雅黑"/>
                <a:ea typeface="微软雅黑"/>
              </a:rPr>
              <a:t>por un futuro </a:t>
            </a:r>
            <a:r>
              <a:rPr lang="en-US" altLang="zh-CN" sz="3200" b="1" dirty="0" err="1">
                <a:latin typeface="微软雅黑"/>
                <a:ea typeface="微软雅黑"/>
              </a:rPr>
              <a:t>mejor</a:t>
            </a:r>
            <a:r>
              <a:rPr lang="en-US" altLang="zh-CN" sz="3200" b="1" dirty="0">
                <a:latin typeface="微软雅黑"/>
                <a:ea typeface="微软雅黑"/>
              </a:rPr>
              <a:t>?  </a:t>
            </a:r>
            <a:endParaRPr lang="zh-CN" altLang="en-US" sz="3200" b="1" dirty="0">
              <a:latin typeface="微软雅黑"/>
              <a:ea typeface="微软雅黑"/>
            </a:endParaRPr>
          </a:p>
        </p:txBody>
      </p:sp>
      <p:sp>
        <p:nvSpPr>
          <p:cNvPr id="27" name="Freeform 5">
            <a:extLst>
              <a:ext uri="{FF2B5EF4-FFF2-40B4-BE49-F238E27FC236}">
                <a16:creationId xmlns:a16="http://schemas.microsoft.com/office/drawing/2014/main" id="{69A20AE7-DEF1-43C2-86B0-1512DA5CA8D2}"/>
              </a:ext>
            </a:extLst>
          </p:cNvPr>
          <p:cNvSpPr/>
          <p:nvPr/>
        </p:nvSpPr>
        <p:spPr>
          <a:xfrm rot="607256">
            <a:off x="5188188" y="4079836"/>
            <a:ext cx="625101" cy="520157"/>
          </a:xfrm>
          <a:custGeom>
            <a:avLst/>
            <a:gdLst/>
            <a:ahLst/>
            <a:cxnLst/>
            <a:rect l="l" t="t" r="r" b="b"/>
            <a:pathLst>
              <a:path w="137" h="114">
                <a:moveTo>
                  <a:pt x="119" y="114"/>
                </a:moveTo>
                <a:lnTo>
                  <a:pt x="0" y="26"/>
                </a:lnTo>
                <a:lnTo>
                  <a:pt x="19" y="0"/>
                </a:lnTo>
                <a:lnTo>
                  <a:pt x="137" y="85"/>
                </a:lnTo>
                <a:lnTo>
                  <a:pt x="119" y="114"/>
                </a:lnTo>
                <a:close/>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28" name="Freeform 6">
            <a:extLst>
              <a:ext uri="{FF2B5EF4-FFF2-40B4-BE49-F238E27FC236}">
                <a16:creationId xmlns:a16="http://schemas.microsoft.com/office/drawing/2014/main" id="{FDE434A1-3FE4-76B1-654B-D72C04861E9B}"/>
              </a:ext>
            </a:extLst>
          </p:cNvPr>
          <p:cNvSpPr/>
          <p:nvPr/>
        </p:nvSpPr>
        <p:spPr>
          <a:xfrm rot="607256">
            <a:off x="5188188" y="4079836"/>
            <a:ext cx="625101" cy="520157"/>
          </a:xfrm>
          <a:custGeom>
            <a:avLst/>
            <a:gdLst/>
            <a:ahLst/>
            <a:cxnLst/>
            <a:rect l="l" t="t" r="r" b="b"/>
            <a:pathLst>
              <a:path w="137" h="114">
                <a:moveTo>
                  <a:pt x="119" y="114"/>
                </a:moveTo>
                <a:lnTo>
                  <a:pt x="0" y="26"/>
                </a:lnTo>
                <a:lnTo>
                  <a:pt x="19" y="0"/>
                </a:lnTo>
                <a:lnTo>
                  <a:pt x="137" y="85"/>
                </a:lnTo>
                <a:lnTo>
                  <a:pt x="119" y="114"/>
                </a:lnTo>
              </a:path>
            </a:pathLst>
          </a:custGeom>
          <a:noFill/>
          <a:ln>
            <a:noFill/>
          </a:ln>
        </p:spPr>
        <p:txBody>
          <a:bodyPr vert="horz" wrap="square" lIns="91440" tIns="45720" rIns="91440" bIns="45720" anchor="ctr">
            <a:normAutofit/>
          </a:bodyPr>
          <a:lstStyle/>
          <a:p>
            <a:pPr marL="0" algn="ctr"/>
            <a:endParaRPr/>
          </a:p>
        </p:txBody>
      </p:sp>
      <p:sp>
        <p:nvSpPr>
          <p:cNvPr id="29" name="Freeform 7">
            <a:extLst>
              <a:ext uri="{FF2B5EF4-FFF2-40B4-BE49-F238E27FC236}">
                <a16:creationId xmlns:a16="http://schemas.microsoft.com/office/drawing/2014/main" id="{293AACF5-3F35-E114-4F0D-D0728FAF3C7F}"/>
              </a:ext>
            </a:extLst>
          </p:cNvPr>
          <p:cNvSpPr/>
          <p:nvPr/>
        </p:nvSpPr>
        <p:spPr>
          <a:xfrm rot="607256">
            <a:off x="4589253" y="3058179"/>
            <a:ext cx="1022062" cy="1104193"/>
          </a:xfrm>
          <a:custGeom>
            <a:avLst/>
            <a:gdLst/>
            <a:ahLst/>
            <a:cxnLst/>
            <a:rect l="l" t="t"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30" name="Freeform 8">
            <a:extLst>
              <a:ext uri="{FF2B5EF4-FFF2-40B4-BE49-F238E27FC236}">
                <a16:creationId xmlns:a16="http://schemas.microsoft.com/office/drawing/2014/main" id="{37BE06F0-96F2-328D-2D90-8D0C9FF8F782}"/>
              </a:ext>
            </a:extLst>
          </p:cNvPr>
          <p:cNvSpPr/>
          <p:nvPr/>
        </p:nvSpPr>
        <p:spPr>
          <a:xfrm rot="607256">
            <a:off x="5840271" y="4206031"/>
            <a:ext cx="775673" cy="1231949"/>
          </a:xfrm>
          <a:custGeom>
            <a:avLst/>
            <a:gdLst/>
            <a:ahLst/>
            <a:cxnLst/>
            <a:rect l="l" t="t"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31" name="Freeform 9">
            <a:extLst>
              <a:ext uri="{FF2B5EF4-FFF2-40B4-BE49-F238E27FC236}">
                <a16:creationId xmlns:a16="http://schemas.microsoft.com/office/drawing/2014/main" id="{6D932A52-B1F4-BA95-005B-535697E2D52B}"/>
              </a:ext>
            </a:extLst>
          </p:cNvPr>
          <p:cNvSpPr/>
          <p:nvPr/>
        </p:nvSpPr>
        <p:spPr>
          <a:xfrm rot="607256">
            <a:off x="5474978" y="1952495"/>
            <a:ext cx="2094316" cy="2678352"/>
          </a:xfrm>
          <a:custGeom>
            <a:avLst/>
            <a:gdLst/>
            <a:ahLst/>
            <a:cxnLst/>
            <a:rect l="l" t="t"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a:noFill/>
          </a:ln>
        </p:spPr>
        <p:txBody>
          <a:bodyPr vert="horz" wrap="square" lIns="91440" tIns="45720" rIns="91440" bIns="45720" anchor="ctr">
            <a:normAutofit/>
          </a:bodyPr>
          <a:lstStyle/>
          <a:p>
            <a:pPr marL="0" algn="ctr"/>
            <a:endParaRPr/>
          </a:p>
        </p:txBody>
      </p:sp>
      <p:sp>
        <p:nvSpPr>
          <p:cNvPr id="32" name="Freeform 10">
            <a:extLst>
              <a:ext uri="{FF2B5EF4-FFF2-40B4-BE49-F238E27FC236}">
                <a16:creationId xmlns:a16="http://schemas.microsoft.com/office/drawing/2014/main" id="{2FF304D1-DE65-DF81-0864-AD27B3F46350}"/>
              </a:ext>
            </a:extLst>
          </p:cNvPr>
          <p:cNvSpPr/>
          <p:nvPr/>
        </p:nvSpPr>
        <p:spPr>
          <a:xfrm rot="607256">
            <a:off x="5298656" y="3943658"/>
            <a:ext cx="693542" cy="547534"/>
          </a:xfrm>
          <a:custGeom>
            <a:avLst/>
            <a:gdLst/>
            <a:ahLst/>
            <a:cxnLst/>
            <a:rect l="l" t="t"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a:noFill/>
          </a:ln>
        </p:spPr>
        <p:txBody>
          <a:bodyPr vert="horz" wrap="square" lIns="91440" tIns="45720" rIns="91440" bIns="45720" anchor="ctr">
            <a:normAutofit/>
          </a:bodyPr>
          <a:lstStyle/>
          <a:p>
            <a:pPr marL="0" algn="ctr"/>
            <a:endParaRPr/>
          </a:p>
        </p:txBody>
      </p:sp>
      <p:sp>
        <p:nvSpPr>
          <p:cNvPr id="33" name="Freeform 11">
            <a:extLst>
              <a:ext uri="{FF2B5EF4-FFF2-40B4-BE49-F238E27FC236}">
                <a16:creationId xmlns:a16="http://schemas.microsoft.com/office/drawing/2014/main" id="{BE6BB34D-E833-BE51-98A0-2979A7B39CC2}"/>
              </a:ext>
            </a:extLst>
          </p:cNvPr>
          <p:cNvSpPr/>
          <p:nvPr/>
        </p:nvSpPr>
        <p:spPr>
          <a:xfrm rot="607256">
            <a:off x="6953979" y="2083463"/>
            <a:ext cx="766547" cy="839551"/>
          </a:xfrm>
          <a:custGeom>
            <a:avLst/>
            <a:gdLst/>
            <a:ahLst/>
            <a:cxnLst/>
            <a:rect l="l" t="t"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bg1">
              <a:lumMod val="85000"/>
            </a:schemeClr>
          </a:solidFill>
          <a:ln>
            <a:noFill/>
          </a:ln>
        </p:spPr>
        <p:txBody>
          <a:bodyPr vert="horz" wrap="square" lIns="91440" tIns="45720" rIns="91440" bIns="45720" anchor="ctr">
            <a:normAutofit/>
          </a:bodyPr>
          <a:lstStyle/>
          <a:p>
            <a:pPr marL="0" algn="ctr"/>
            <a:endParaRPr/>
          </a:p>
        </p:txBody>
      </p:sp>
      <p:sp>
        <p:nvSpPr>
          <p:cNvPr id="34" name="Freeform 12">
            <a:extLst>
              <a:ext uri="{FF2B5EF4-FFF2-40B4-BE49-F238E27FC236}">
                <a16:creationId xmlns:a16="http://schemas.microsoft.com/office/drawing/2014/main" id="{35D4B1C3-632D-52E6-8AE8-11D3EDB8BEA6}"/>
              </a:ext>
            </a:extLst>
          </p:cNvPr>
          <p:cNvSpPr/>
          <p:nvPr/>
        </p:nvSpPr>
        <p:spPr>
          <a:xfrm rot="607256">
            <a:off x="5212765" y="3628897"/>
            <a:ext cx="866927" cy="1168071"/>
          </a:xfrm>
          <a:custGeom>
            <a:avLst/>
            <a:gdLst/>
            <a:ahLst/>
            <a:cxnLst/>
            <a:rect l="l" t="t"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a:noFill/>
          </a:ln>
        </p:spPr>
        <p:txBody>
          <a:bodyPr vert="horz" wrap="square" lIns="91440" tIns="45720" rIns="91440" bIns="45720" anchor="ctr">
            <a:normAutofit/>
          </a:bodyPr>
          <a:lstStyle/>
          <a:p>
            <a:pPr marL="0" algn="ctr"/>
            <a:endParaRPr/>
          </a:p>
        </p:txBody>
      </p:sp>
      <p:sp>
        <p:nvSpPr>
          <p:cNvPr id="35" name="Freeform 13">
            <a:extLst>
              <a:ext uri="{FF2B5EF4-FFF2-40B4-BE49-F238E27FC236}">
                <a16:creationId xmlns:a16="http://schemas.microsoft.com/office/drawing/2014/main" id="{3F66AEE5-7845-F678-872C-7F2C660593B8}"/>
              </a:ext>
            </a:extLst>
          </p:cNvPr>
          <p:cNvSpPr/>
          <p:nvPr/>
        </p:nvSpPr>
        <p:spPr>
          <a:xfrm rot="607256">
            <a:off x="6476893" y="2774060"/>
            <a:ext cx="647914" cy="638789"/>
          </a:xfrm>
          <a:custGeom>
            <a:avLst/>
            <a:gdLst/>
            <a:ahLst/>
            <a:cxnLst/>
            <a:rect l="l" t="t"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bg1">
              <a:lumMod val="85000"/>
            </a:schemeClr>
          </a:solidFill>
          <a:ln>
            <a:noFill/>
          </a:ln>
        </p:spPr>
        <p:txBody>
          <a:bodyPr vert="horz" wrap="square" lIns="91440" tIns="45720" rIns="91440" bIns="45720" anchor="ctr">
            <a:normAutofit/>
          </a:bodyPr>
          <a:lstStyle/>
          <a:p>
            <a:pPr marL="0" algn="ctr"/>
            <a:endParaRPr/>
          </a:p>
        </p:txBody>
      </p:sp>
      <p:sp>
        <p:nvSpPr>
          <p:cNvPr id="36" name="Freeform 14">
            <a:extLst>
              <a:ext uri="{FF2B5EF4-FFF2-40B4-BE49-F238E27FC236}">
                <a16:creationId xmlns:a16="http://schemas.microsoft.com/office/drawing/2014/main" id="{72C3DA98-509B-EC5D-46DF-8784F0BF90F4}"/>
              </a:ext>
            </a:extLst>
          </p:cNvPr>
          <p:cNvSpPr/>
          <p:nvPr/>
        </p:nvSpPr>
        <p:spPr>
          <a:xfrm rot="607256">
            <a:off x="6563588" y="2860754"/>
            <a:ext cx="474529" cy="465403"/>
          </a:xfrm>
          <a:custGeom>
            <a:avLst/>
            <a:gdLst/>
            <a:ahLst/>
            <a:cxnLst/>
            <a:rect l="l" t="t"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a:noFill/>
          </a:ln>
        </p:spPr>
        <p:txBody>
          <a:bodyPr vert="horz" wrap="square" lIns="91440" tIns="45720" rIns="91440" bIns="45720" anchor="ctr">
            <a:normAutofit/>
          </a:bodyPr>
          <a:lstStyle/>
          <a:p>
            <a:pPr marL="0" algn="ctr"/>
            <a:endParaRPr/>
          </a:p>
        </p:txBody>
      </p:sp>
      <p:sp>
        <p:nvSpPr>
          <p:cNvPr id="37" name="Freeform 15">
            <a:extLst>
              <a:ext uri="{FF2B5EF4-FFF2-40B4-BE49-F238E27FC236}">
                <a16:creationId xmlns:a16="http://schemas.microsoft.com/office/drawing/2014/main" id="{3674A01B-44D9-CBF8-9DCE-EC642C1BB100}"/>
              </a:ext>
            </a:extLst>
          </p:cNvPr>
          <p:cNvSpPr/>
          <p:nvPr/>
        </p:nvSpPr>
        <p:spPr>
          <a:xfrm rot="607256">
            <a:off x="5637945" y="4388867"/>
            <a:ext cx="159698" cy="118633"/>
          </a:xfrm>
          <a:custGeom>
            <a:avLst/>
            <a:gdLst/>
            <a:ahLst/>
            <a:cxnLst/>
            <a:rect l="l" t="t" r="r" b="b"/>
            <a:pathLst>
              <a:path w="35" h="26">
                <a:moveTo>
                  <a:pt x="0" y="0"/>
                </a:moveTo>
                <a:lnTo>
                  <a:pt x="0" y="0"/>
                </a:lnTo>
                <a:lnTo>
                  <a:pt x="35" y="26"/>
                </a:lnTo>
                <a:lnTo>
                  <a:pt x="33" y="26"/>
                </a:lnTo>
                <a:lnTo>
                  <a:pt x="0" y="0"/>
                </a:lnTo>
                <a:close/>
              </a:path>
            </a:pathLst>
          </a:custGeom>
          <a:solidFill>
            <a:srgbClr val="808080"/>
          </a:solidFill>
          <a:ln>
            <a:noFill/>
          </a:ln>
        </p:spPr>
        <p:txBody>
          <a:bodyPr vert="horz" wrap="square" lIns="91440" tIns="45720" rIns="91440" bIns="45720" anchor="ctr">
            <a:normAutofit fontScale="25000" lnSpcReduction="20000"/>
          </a:bodyPr>
          <a:lstStyle/>
          <a:p>
            <a:pPr marL="0" algn="ctr"/>
            <a:endParaRPr/>
          </a:p>
        </p:txBody>
      </p:sp>
      <p:sp>
        <p:nvSpPr>
          <p:cNvPr id="38" name="Freeform 16">
            <a:extLst>
              <a:ext uri="{FF2B5EF4-FFF2-40B4-BE49-F238E27FC236}">
                <a16:creationId xmlns:a16="http://schemas.microsoft.com/office/drawing/2014/main" id="{2CAC4A7C-F872-831E-D6A9-A310FA6CD35B}"/>
              </a:ext>
            </a:extLst>
          </p:cNvPr>
          <p:cNvSpPr/>
          <p:nvPr/>
        </p:nvSpPr>
        <p:spPr>
          <a:xfrm rot="607256">
            <a:off x="5637945" y="4388867"/>
            <a:ext cx="159698" cy="118633"/>
          </a:xfrm>
          <a:custGeom>
            <a:avLst/>
            <a:gdLst/>
            <a:ahLst/>
            <a:cxnLst/>
            <a:rect l="l" t="t" r="r" b="b"/>
            <a:pathLst>
              <a:path w="35" h="26">
                <a:moveTo>
                  <a:pt x="0" y="0"/>
                </a:moveTo>
                <a:lnTo>
                  <a:pt x="0" y="0"/>
                </a:lnTo>
                <a:lnTo>
                  <a:pt x="35" y="26"/>
                </a:lnTo>
                <a:lnTo>
                  <a:pt x="33" y="26"/>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39" name="Freeform 17">
            <a:extLst>
              <a:ext uri="{FF2B5EF4-FFF2-40B4-BE49-F238E27FC236}">
                <a16:creationId xmlns:a16="http://schemas.microsoft.com/office/drawing/2014/main" id="{66C958A7-4A52-098B-1F23-D48EB3579538}"/>
              </a:ext>
            </a:extLst>
          </p:cNvPr>
          <p:cNvSpPr/>
          <p:nvPr/>
        </p:nvSpPr>
        <p:spPr>
          <a:xfrm rot="607256">
            <a:off x="5488779" y="4343718"/>
            <a:ext cx="301144" cy="282893"/>
          </a:xfrm>
          <a:custGeom>
            <a:avLst/>
            <a:gdLst/>
            <a:ahLst/>
            <a:cxnLst/>
            <a:rect l="l" t="t"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bg1">
              <a:lumMod val="65000"/>
            </a:schemeClr>
          </a:solidFill>
          <a:ln>
            <a:noFill/>
          </a:ln>
        </p:spPr>
        <p:txBody>
          <a:bodyPr vert="horz" wrap="square" lIns="91440" tIns="45720" rIns="91440" bIns="45720" anchor="ctr">
            <a:normAutofit fontScale="85000" lnSpcReduction="20000"/>
          </a:bodyPr>
          <a:lstStyle/>
          <a:p>
            <a:pPr marL="0" algn="ctr"/>
            <a:endParaRPr/>
          </a:p>
        </p:txBody>
      </p:sp>
      <p:sp>
        <p:nvSpPr>
          <p:cNvPr id="40" name="Freeform 18">
            <a:extLst>
              <a:ext uri="{FF2B5EF4-FFF2-40B4-BE49-F238E27FC236}">
                <a16:creationId xmlns:a16="http://schemas.microsoft.com/office/drawing/2014/main" id="{47485857-8F9E-DAEC-3CFC-C78FCAEBC1C1}"/>
              </a:ext>
            </a:extLst>
          </p:cNvPr>
          <p:cNvSpPr/>
          <p:nvPr/>
        </p:nvSpPr>
        <p:spPr>
          <a:xfrm rot="607256">
            <a:off x="5586492" y="4351562"/>
            <a:ext cx="205324" cy="150572"/>
          </a:xfrm>
          <a:custGeom>
            <a:avLst/>
            <a:gdLst/>
            <a:ahLst/>
            <a:cxnLst/>
            <a:rect l="l" t="t"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a:noFill/>
          </a:ln>
        </p:spPr>
        <p:txBody>
          <a:bodyPr vert="horz" wrap="square" lIns="91440" tIns="45720" rIns="91440" bIns="45720" anchor="ctr">
            <a:normAutofit fontScale="25000" lnSpcReduction="20000"/>
          </a:bodyPr>
          <a:lstStyle/>
          <a:p>
            <a:pPr marL="0" algn="ctr"/>
            <a:endParaRPr/>
          </a:p>
        </p:txBody>
      </p:sp>
      <p:sp>
        <p:nvSpPr>
          <p:cNvPr id="41" name="Freeform 19">
            <a:extLst>
              <a:ext uri="{FF2B5EF4-FFF2-40B4-BE49-F238E27FC236}">
                <a16:creationId xmlns:a16="http://schemas.microsoft.com/office/drawing/2014/main" id="{3C9C09B6-F62F-785B-3132-0B6577B12FE9}"/>
              </a:ext>
            </a:extLst>
          </p:cNvPr>
          <p:cNvSpPr/>
          <p:nvPr/>
        </p:nvSpPr>
        <p:spPr>
          <a:xfrm rot="607256">
            <a:off x="5540178" y="4329279"/>
            <a:ext cx="54752" cy="77567"/>
          </a:xfrm>
          <a:custGeom>
            <a:avLst/>
            <a:gdLst/>
            <a:ahLst/>
            <a:cxnLst/>
            <a:rect l="l" t="t"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a:noFill/>
          </a:ln>
        </p:spPr>
        <p:txBody>
          <a:bodyPr vert="horz" wrap="square" lIns="91440" tIns="45720" rIns="91440" bIns="45720" anchor="ctr">
            <a:normAutofit fontScale="25000" lnSpcReduction="20000"/>
          </a:bodyPr>
          <a:lstStyle/>
          <a:p>
            <a:pPr marL="0" algn="ctr"/>
            <a:endParaRPr/>
          </a:p>
        </p:txBody>
      </p:sp>
      <p:sp>
        <p:nvSpPr>
          <p:cNvPr id="42" name="AutoShape 20">
            <a:extLst>
              <a:ext uri="{FF2B5EF4-FFF2-40B4-BE49-F238E27FC236}">
                <a16:creationId xmlns:a16="http://schemas.microsoft.com/office/drawing/2014/main" id="{8907BCA0-546E-7937-C9CA-7FFCC22C0CE8}"/>
              </a:ext>
            </a:extLst>
          </p:cNvPr>
          <p:cNvSpPr/>
          <p:nvPr/>
        </p:nvSpPr>
        <p:spPr>
          <a:xfrm rot="607256">
            <a:off x="7778909" y="2156109"/>
            <a:ext cx="4562" cy="4562"/>
          </a:xfrm>
          <a:prstGeom prst="rect">
            <a:avLst/>
          </a:pr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43" name="Freeform 21">
            <a:extLst>
              <a:ext uri="{FF2B5EF4-FFF2-40B4-BE49-F238E27FC236}">
                <a16:creationId xmlns:a16="http://schemas.microsoft.com/office/drawing/2014/main" id="{20BD2A85-54E3-2CDF-FCA6-7FA00014F870}"/>
              </a:ext>
            </a:extLst>
          </p:cNvPr>
          <p:cNvSpPr/>
          <p:nvPr/>
        </p:nvSpPr>
        <p:spPr>
          <a:xfrm rot="607256" flipH="1">
            <a:off x="7779344" y="2155743"/>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44" name="AutoShape 22">
            <a:extLst>
              <a:ext uri="{FF2B5EF4-FFF2-40B4-BE49-F238E27FC236}">
                <a16:creationId xmlns:a16="http://schemas.microsoft.com/office/drawing/2014/main" id="{56D8D8FF-4B92-EA85-432A-45D5FEC3B6ED}"/>
              </a:ext>
            </a:extLst>
          </p:cNvPr>
          <p:cNvSpPr/>
          <p:nvPr/>
        </p:nvSpPr>
        <p:spPr>
          <a:xfrm rot="607256">
            <a:off x="7778507" y="2156074"/>
            <a:ext cx="4562" cy="9126"/>
          </a:xfrm>
          <a:prstGeom prst="rect">
            <a:avLst/>
          </a:prstGeom>
          <a:solidFill>
            <a:srgbClr val="EEEFE5"/>
          </a:solidFill>
          <a:ln>
            <a:noFill/>
          </a:ln>
        </p:spPr>
        <p:txBody>
          <a:bodyPr vert="horz" wrap="square" lIns="91440" tIns="45720" rIns="91440" bIns="45720" anchor="ctr">
            <a:normAutofit fontScale="25000" lnSpcReduction="20000"/>
          </a:bodyPr>
          <a:lstStyle/>
          <a:p>
            <a:pPr marL="0" algn="ctr"/>
            <a:endParaRPr/>
          </a:p>
        </p:txBody>
      </p:sp>
      <p:sp>
        <p:nvSpPr>
          <p:cNvPr id="45" name="AutoShape 23">
            <a:extLst>
              <a:ext uri="{FF2B5EF4-FFF2-40B4-BE49-F238E27FC236}">
                <a16:creationId xmlns:a16="http://schemas.microsoft.com/office/drawing/2014/main" id="{CE2E706F-49F6-D43B-604E-18E055C4C92D}"/>
              </a:ext>
            </a:extLst>
          </p:cNvPr>
          <p:cNvSpPr/>
          <p:nvPr/>
        </p:nvSpPr>
        <p:spPr>
          <a:xfrm rot="607256">
            <a:off x="7778507" y="2156074"/>
            <a:ext cx="4562" cy="9126"/>
          </a:xfrm>
          <a:prstGeom prst="rect">
            <a:avLst/>
          </a:prstGeom>
          <a:noFill/>
          <a:ln>
            <a:noFill/>
          </a:ln>
        </p:spPr>
        <p:txBody>
          <a:bodyPr vert="horz" wrap="square" lIns="91440" tIns="45720" rIns="91440" bIns="45720" anchor="ctr">
            <a:normAutofit fontScale="25000" lnSpcReduction="20000"/>
          </a:bodyPr>
          <a:lstStyle/>
          <a:p>
            <a:pPr marL="0" algn="ctr"/>
            <a:endParaRPr/>
          </a:p>
        </p:txBody>
      </p:sp>
      <p:sp>
        <p:nvSpPr>
          <p:cNvPr id="46" name="AutoShape 24">
            <a:extLst>
              <a:ext uri="{FF2B5EF4-FFF2-40B4-BE49-F238E27FC236}">
                <a16:creationId xmlns:a16="http://schemas.microsoft.com/office/drawing/2014/main" id="{A3A9BB96-1B20-A459-A3D8-FC935E5FE6EE}"/>
              </a:ext>
            </a:extLst>
          </p:cNvPr>
          <p:cNvSpPr/>
          <p:nvPr/>
        </p:nvSpPr>
        <p:spPr>
          <a:xfrm rot="607256">
            <a:off x="7777304" y="2165092"/>
            <a:ext cx="4562" cy="4562"/>
          </a:xfrm>
          <a:prstGeom prst="rect">
            <a:avLst/>
          </a:prstGeom>
          <a:solidFill>
            <a:srgbClr val="FC9F00"/>
          </a:solidFill>
          <a:ln>
            <a:noFill/>
          </a:ln>
        </p:spPr>
        <p:txBody>
          <a:bodyPr vert="horz" wrap="square" lIns="91440" tIns="45720" rIns="91440" bIns="45720" anchor="ctr">
            <a:normAutofit fontScale="25000" lnSpcReduction="20000"/>
          </a:bodyPr>
          <a:lstStyle/>
          <a:p>
            <a:pPr marL="0" algn="ctr"/>
            <a:endParaRPr/>
          </a:p>
        </p:txBody>
      </p:sp>
      <p:sp>
        <p:nvSpPr>
          <p:cNvPr id="47" name="Freeform 25">
            <a:extLst>
              <a:ext uri="{FF2B5EF4-FFF2-40B4-BE49-F238E27FC236}">
                <a16:creationId xmlns:a16="http://schemas.microsoft.com/office/drawing/2014/main" id="{26D72BAD-70B4-204B-426D-874F2FE99533}"/>
              </a:ext>
            </a:extLst>
          </p:cNvPr>
          <p:cNvSpPr/>
          <p:nvPr/>
        </p:nvSpPr>
        <p:spPr>
          <a:xfrm rot="607256" flipH="1">
            <a:off x="7777741" y="2164726"/>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48" name="AutoShape 26">
            <a:extLst>
              <a:ext uri="{FF2B5EF4-FFF2-40B4-BE49-F238E27FC236}">
                <a16:creationId xmlns:a16="http://schemas.microsoft.com/office/drawing/2014/main" id="{D45014C0-C4DD-A3AD-2EE0-65FA8D37D44B}"/>
              </a:ext>
            </a:extLst>
          </p:cNvPr>
          <p:cNvSpPr/>
          <p:nvPr/>
        </p:nvSpPr>
        <p:spPr>
          <a:xfrm rot="607256">
            <a:off x="7778909" y="2156109"/>
            <a:ext cx="4562" cy="4562"/>
          </a:xfrm>
          <a:prstGeom prst="rect">
            <a:avLst/>
          </a:pr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49" name="Freeform 27">
            <a:extLst>
              <a:ext uri="{FF2B5EF4-FFF2-40B4-BE49-F238E27FC236}">
                <a16:creationId xmlns:a16="http://schemas.microsoft.com/office/drawing/2014/main" id="{967C800F-6C2B-2D51-1F35-8E3A7221FC30}"/>
              </a:ext>
            </a:extLst>
          </p:cNvPr>
          <p:cNvSpPr/>
          <p:nvPr/>
        </p:nvSpPr>
        <p:spPr>
          <a:xfrm rot="607256" flipH="1">
            <a:off x="7779344" y="2155743"/>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50" name="AutoShape 28">
            <a:extLst>
              <a:ext uri="{FF2B5EF4-FFF2-40B4-BE49-F238E27FC236}">
                <a16:creationId xmlns:a16="http://schemas.microsoft.com/office/drawing/2014/main" id="{AB876BE5-C3B7-DC61-F40B-95F3AE704568}"/>
              </a:ext>
            </a:extLst>
          </p:cNvPr>
          <p:cNvSpPr/>
          <p:nvPr/>
        </p:nvSpPr>
        <p:spPr>
          <a:xfrm rot="607256">
            <a:off x="7778909" y="2156109"/>
            <a:ext cx="4562" cy="4562"/>
          </a:xfrm>
          <a:prstGeom prst="rect">
            <a:avLst/>
          </a:prstGeom>
          <a:solidFill>
            <a:srgbClr val="EEEFE5"/>
          </a:solidFill>
          <a:ln>
            <a:noFill/>
          </a:ln>
        </p:spPr>
        <p:txBody>
          <a:bodyPr vert="horz" wrap="square" lIns="91440" tIns="45720" rIns="91440" bIns="45720" anchor="ctr">
            <a:normAutofit fontScale="25000" lnSpcReduction="20000"/>
          </a:bodyPr>
          <a:lstStyle/>
          <a:p>
            <a:pPr marL="0" algn="ctr"/>
            <a:endParaRPr/>
          </a:p>
        </p:txBody>
      </p:sp>
      <p:sp>
        <p:nvSpPr>
          <p:cNvPr id="51" name="AutoShape 29">
            <a:extLst>
              <a:ext uri="{FF2B5EF4-FFF2-40B4-BE49-F238E27FC236}">
                <a16:creationId xmlns:a16="http://schemas.microsoft.com/office/drawing/2014/main" id="{76BA2F44-21AB-D57C-920C-E11FE4CC1C56}"/>
              </a:ext>
            </a:extLst>
          </p:cNvPr>
          <p:cNvSpPr/>
          <p:nvPr/>
        </p:nvSpPr>
        <p:spPr>
          <a:xfrm rot="607256">
            <a:off x="7778909" y="2156109"/>
            <a:ext cx="4562" cy="4562"/>
          </a:xfrm>
          <a:prstGeom prst="rect">
            <a:avLst/>
          </a:prstGeom>
          <a:noFill/>
          <a:ln>
            <a:noFill/>
          </a:ln>
        </p:spPr>
        <p:txBody>
          <a:bodyPr vert="horz" wrap="square" lIns="91440" tIns="45720" rIns="91440" bIns="45720" anchor="ctr">
            <a:normAutofit fontScale="25000" lnSpcReduction="20000"/>
          </a:bodyPr>
          <a:lstStyle/>
          <a:p>
            <a:pPr marL="0" algn="ctr"/>
            <a:endParaRPr/>
          </a:p>
        </p:txBody>
      </p:sp>
      <p:sp>
        <p:nvSpPr>
          <p:cNvPr id="52" name="AutoShape 30">
            <a:extLst>
              <a:ext uri="{FF2B5EF4-FFF2-40B4-BE49-F238E27FC236}">
                <a16:creationId xmlns:a16="http://schemas.microsoft.com/office/drawing/2014/main" id="{AAE5A408-6BDF-0DBD-DD1E-196C7E202D34}"/>
              </a:ext>
            </a:extLst>
          </p:cNvPr>
          <p:cNvSpPr/>
          <p:nvPr/>
        </p:nvSpPr>
        <p:spPr>
          <a:xfrm rot="607256">
            <a:off x="7778909" y="2156109"/>
            <a:ext cx="4562" cy="4562"/>
          </a:xfrm>
          <a:prstGeom prst="rect">
            <a:avLst/>
          </a:prstGeom>
          <a:solidFill>
            <a:srgbClr val="FC9F00"/>
          </a:solidFill>
          <a:ln>
            <a:noFill/>
          </a:ln>
        </p:spPr>
        <p:txBody>
          <a:bodyPr vert="horz" wrap="square" lIns="91440" tIns="45720" rIns="91440" bIns="45720" anchor="ctr">
            <a:normAutofit fontScale="25000" lnSpcReduction="20000"/>
          </a:bodyPr>
          <a:lstStyle/>
          <a:p>
            <a:pPr marL="0" algn="ctr"/>
            <a:endParaRPr/>
          </a:p>
        </p:txBody>
      </p:sp>
      <p:sp>
        <p:nvSpPr>
          <p:cNvPr id="53" name="Freeform 31">
            <a:extLst>
              <a:ext uri="{FF2B5EF4-FFF2-40B4-BE49-F238E27FC236}">
                <a16:creationId xmlns:a16="http://schemas.microsoft.com/office/drawing/2014/main" id="{66829BD2-9D95-71A2-5E3B-7FDF552DFAE4}"/>
              </a:ext>
            </a:extLst>
          </p:cNvPr>
          <p:cNvSpPr/>
          <p:nvPr/>
        </p:nvSpPr>
        <p:spPr>
          <a:xfrm rot="607256" flipH="1">
            <a:off x="7779344" y="2155743"/>
            <a:ext cx="0" cy="0"/>
          </a:xfrm>
          <a:custGeom>
            <a:avLst/>
            <a:gdLst/>
            <a:ahLst/>
            <a:cxnLst/>
            <a:rect l="l" t="t" r="r" b="b"/>
            <a:pathLst>
              <a:path>
                <a:moveTo>
                  <a:pt x="0" y="0"/>
                </a:moveTo>
                <a:lnTo>
                  <a:pt x="0" y="0"/>
                </a:lnTo>
                <a:lnTo>
                  <a:pt x="0" y="0"/>
                </a:lnTo>
                <a:lnTo>
                  <a:pt x="0" y="0"/>
                </a:lnTo>
              </a:path>
            </a:pathLst>
          </a:custGeom>
          <a:noFill/>
          <a:ln>
            <a:noFill/>
          </a:ln>
        </p:spPr>
        <p:txBody>
          <a:bodyPr vert="horz" wrap="square" lIns="91440" tIns="45720" rIns="91440" bIns="45720" anchor="ctr">
            <a:normAutofit fontScale="25000" lnSpcReduction="20000"/>
          </a:bodyPr>
          <a:lstStyle/>
          <a:p>
            <a:pPr marL="0" algn="ctr"/>
            <a:endParaRPr/>
          </a:p>
        </p:txBody>
      </p:sp>
      <p:sp>
        <p:nvSpPr>
          <p:cNvPr id="54" name="Freeform 32">
            <a:extLst>
              <a:ext uri="{FF2B5EF4-FFF2-40B4-BE49-F238E27FC236}">
                <a16:creationId xmlns:a16="http://schemas.microsoft.com/office/drawing/2014/main" id="{F2E7E4D5-13C7-B2B8-5542-C6073E73AE78}"/>
              </a:ext>
            </a:extLst>
          </p:cNvPr>
          <p:cNvSpPr/>
          <p:nvPr/>
        </p:nvSpPr>
        <p:spPr>
          <a:xfrm rot="607256">
            <a:off x="7047460" y="2163937"/>
            <a:ext cx="570347" cy="1742980"/>
          </a:xfrm>
          <a:custGeom>
            <a:avLst/>
            <a:gdLst/>
            <a:ahLst/>
            <a:cxnLst/>
            <a:rect l="l" t="t" r="r" b="b"/>
            <a:pathLst>
              <a:path w="52"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a:noFill/>
          </a:ln>
        </p:spPr>
        <p:txBody>
          <a:bodyPr vert="horz" wrap="square" lIns="91440" tIns="45720" rIns="91440" bIns="45720" anchor="ctr">
            <a:normAutofit/>
          </a:bodyPr>
          <a:lstStyle/>
          <a:p>
            <a:pPr marL="0" algn="ctr"/>
            <a:endParaRPr/>
          </a:p>
        </p:txBody>
      </p:sp>
      <p:sp>
        <p:nvSpPr>
          <p:cNvPr id="55" name="Freeform 33">
            <a:extLst>
              <a:ext uri="{FF2B5EF4-FFF2-40B4-BE49-F238E27FC236}">
                <a16:creationId xmlns:a16="http://schemas.microsoft.com/office/drawing/2014/main" id="{9975DA31-2900-E7CE-C2EA-10881507D2A3}"/>
              </a:ext>
            </a:extLst>
          </p:cNvPr>
          <p:cNvSpPr/>
          <p:nvPr/>
        </p:nvSpPr>
        <p:spPr>
          <a:xfrm rot="607256">
            <a:off x="5895167" y="2020835"/>
            <a:ext cx="1665414" cy="2573407"/>
          </a:xfrm>
          <a:custGeom>
            <a:avLst/>
            <a:gdLst/>
            <a:ahLst/>
            <a:cxnLst/>
            <a:rect l="l" t="t"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a:noFill/>
          </a:ln>
        </p:spPr>
        <p:txBody>
          <a:bodyPr vert="horz" wrap="square" lIns="91440" tIns="45720" rIns="91440" bIns="45720" anchor="ctr">
            <a:normAutofit/>
          </a:bodyPr>
          <a:lstStyle/>
          <a:p>
            <a:pPr marL="0" algn="ctr"/>
            <a:endParaRPr/>
          </a:p>
        </p:txBody>
      </p:sp>
      <p:sp>
        <p:nvSpPr>
          <p:cNvPr id="56" name="Freeform 34">
            <a:extLst>
              <a:ext uri="{FF2B5EF4-FFF2-40B4-BE49-F238E27FC236}">
                <a16:creationId xmlns:a16="http://schemas.microsoft.com/office/drawing/2014/main" id="{7A82D7C1-06C8-687C-7465-8BA3226B7FD4}"/>
              </a:ext>
            </a:extLst>
          </p:cNvPr>
          <p:cNvSpPr/>
          <p:nvPr/>
        </p:nvSpPr>
        <p:spPr>
          <a:xfrm rot="607256">
            <a:off x="7576643" y="2265552"/>
            <a:ext cx="118633" cy="711794"/>
          </a:xfrm>
          <a:custGeom>
            <a:avLst/>
            <a:gdLst/>
            <a:ahLst/>
            <a:cxnLst/>
            <a:rect l="l" t="t"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a:noFill/>
          </a:ln>
        </p:spPr>
        <p:txBody>
          <a:bodyPr vert="horz" wrap="square" lIns="91440" tIns="45720" rIns="91440" bIns="45720" anchor="ctr">
            <a:normAutofit/>
          </a:bodyPr>
          <a:lstStyle/>
          <a:p>
            <a:pPr marL="0" algn="ctr"/>
            <a:endParaRPr/>
          </a:p>
        </p:txBody>
      </p:sp>
      <p:sp>
        <p:nvSpPr>
          <p:cNvPr id="57" name="Freeform 35">
            <a:extLst>
              <a:ext uri="{FF2B5EF4-FFF2-40B4-BE49-F238E27FC236}">
                <a16:creationId xmlns:a16="http://schemas.microsoft.com/office/drawing/2014/main" id="{0E7F5F43-5E67-B11D-12C6-7127086DE417}"/>
              </a:ext>
            </a:extLst>
          </p:cNvPr>
          <p:cNvSpPr/>
          <p:nvPr/>
        </p:nvSpPr>
        <p:spPr>
          <a:xfrm rot="607256">
            <a:off x="5876915" y="3707290"/>
            <a:ext cx="223576" cy="419777"/>
          </a:xfrm>
          <a:custGeom>
            <a:avLst/>
            <a:gdLst/>
            <a:ahLst/>
            <a:cxnLst/>
            <a:rect l="l" t="t"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a:noFill/>
          </a:ln>
        </p:spPr>
        <p:txBody>
          <a:bodyPr vert="horz" wrap="square" lIns="91440" tIns="45720" rIns="91440" bIns="45720" anchor="ctr">
            <a:normAutofit/>
          </a:bodyPr>
          <a:lstStyle/>
          <a:p>
            <a:pPr marL="0" algn="ctr"/>
            <a:endParaRPr/>
          </a:p>
        </p:txBody>
      </p:sp>
      <p:sp>
        <p:nvSpPr>
          <p:cNvPr id="58" name="Freeform 36">
            <a:extLst>
              <a:ext uri="{FF2B5EF4-FFF2-40B4-BE49-F238E27FC236}">
                <a16:creationId xmlns:a16="http://schemas.microsoft.com/office/drawing/2014/main" id="{F7FD9003-7018-44A1-9E56-945B708CABCB}"/>
              </a:ext>
            </a:extLst>
          </p:cNvPr>
          <p:cNvSpPr/>
          <p:nvPr/>
        </p:nvSpPr>
        <p:spPr>
          <a:xfrm rot="607256">
            <a:off x="5785869" y="4521810"/>
            <a:ext cx="13688" cy="0"/>
          </a:xfrm>
          <a:custGeom>
            <a:avLst/>
            <a:gdLst/>
            <a:ahLst/>
            <a:cxnLst/>
            <a:rect l="l" t="t" r="r" b="b"/>
            <a:pathLst>
              <a:path w="1">
                <a:moveTo>
                  <a:pt x="1" y="0"/>
                </a:moveTo>
                <a:cubicBezTo>
                  <a:pt x="1" y="0"/>
                  <a:pt x="1" y="0"/>
                  <a:pt x="0" y="0"/>
                </a:cubicBezTo>
                <a:cubicBezTo>
                  <a:pt x="1" y="0"/>
                  <a:pt x="1" y="0"/>
                  <a:pt x="1" y="0"/>
                </a:cubicBezTo>
              </a:path>
            </a:pathLst>
          </a:cu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59" name="Freeform 37">
            <a:extLst>
              <a:ext uri="{FF2B5EF4-FFF2-40B4-BE49-F238E27FC236}">
                <a16:creationId xmlns:a16="http://schemas.microsoft.com/office/drawing/2014/main" id="{CFCFB49B-4377-5A65-850B-914D8BA56616}"/>
              </a:ext>
            </a:extLst>
          </p:cNvPr>
          <p:cNvSpPr/>
          <p:nvPr/>
        </p:nvSpPr>
        <p:spPr>
          <a:xfrm rot="607256">
            <a:off x="5788178" y="4495731"/>
            <a:ext cx="77567" cy="31939"/>
          </a:xfrm>
          <a:custGeom>
            <a:avLst/>
            <a:gdLst/>
            <a:ahLst/>
            <a:cxnLst/>
            <a:rect l="l" t="t"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a:noFill/>
          </a:ln>
        </p:spPr>
        <p:txBody>
          <a:bodyPr vert="horz" wrap="square" lIns="91440" tIns="45720" rIns="91440" bIns="45720" anchor="ctr">
            <a:normAutofit fontScale="25000" lnSpcReduction="20000"/>
          </a:bodyPr>
          <a:lstStyle/>
          <a:p>
            <a:pPr marL="0" algn="ctr"/>
            <a:endParaRPr/>
          </a:p>
        </p:txBody>
      </p:sp>
      <p:sp>
        <p:nvSpPr>
          <p:cNvPr id="60" name="Freeform 38">
            <a:extLst>
              <a:ext uri="{FF2B5EF4-FFF2-40B4-BE49-F238E27FC236}">
                <a16:creationId xmlns:a16="http://schemas.microsoft.com/office/drawing/2014/main" id="{92D23352-2DD4-5BE5-87E7-DCC37D825845}"/>
              </a:ext>
            </a:extLst>
          </p:cNvPr>
          <p:cNvSpPr/>
          <p:nvPr/>
        </p:nvSpPr>
        <p:spPr>
          <a:xfrm rot="607256">
            <a:off x="5937139" y="4474727"/>
            <a:ext cx="13688" cy="9126"/>
          </a:xfrm>
          <a:custGeom>
            <a:avLst/>
            <a:gdLst/>
            <a:ahLst/>
            <a:cxnLst/>
            <a:rect l="l" t="t"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a:noFill/>
          </a:ln>
        </p:spPr>
        <p:txBody>
          <a:bodyPr vert="horz" wrap="square" lIns="91440" tIns="45720" rIns="91440" bIns="45720" anchor="ctr">
            <a:normAutofit fontScale="25000" lnSpcReduction="20000"/>
          </a:bodyPr>
          <a:lstStyle/>
          <a:p>
            <a:pPr marL="0" algn="ctr"/>
            <a:endParaRPr/>
          </a:p>
        </p:txBody>
      </p:sp>
      <p:sp>
        <p:nvSpPr>
          <p:cNvPr id="61" name="Freeform 39">
            <a:extLst>
              <a:ext uri="{FF2B5EF4-FFF2-40B4-BE49-F238E27FC236}">
                <a16:creationId xmlns:a16="http://schemas.microsoft.com/office/drawing/2014/main" id="{20893D81-F7EF-8EB4-2430-0481E6D5DC15}"/>
              </a:ext>
            </a:extLst>
          </p:cNvPr>
          <p:cNvSpPr/>
          <p:nvPr/>
        </p:nvSpPr>
        <p:spPr>
          <a:xfrm rot="607256">
            <a:off x="5927389" y="4481777"/>
            <a:ext cx="9126" cy="0"/>
          </a:xfrm>
          <a:custGeom>
            <a:avLst/>
            <a:gdLst/>
            <a:ahLst/>
            <a:cxnLst/>
            <a:rect l="l" t="t"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a:noFill/>
          </a:ln>
        </p:spPr>
        <p:txBody>
          <a:bodyPr vert="horz" wrap="square" lIns="91440" tIns="45720" rIns="91440" bIns="45720" anchor="ctr">
            <a:normAutofit fontScale="25000" lnSpcReduction="20000"/>
          </a:bodyPr>
          <a:lstStyle/>
          <a:p>
            <a:pPr marL="0" algn="ctr"/>
            <a:endParaRPr/>
          </a:p>
        </p:txBody>
      </p:sp>
      <p:sp>
        <p:nvSpPr>
          <p:cNvPr id="62" name="Freeform 40">
            <a:extLst>
              <a:ext uri="{FF2B5EF4-FFF2-40B4-BE49-F238E27FC236}">
                <a16:creationId xmlns:a16="http://schemas.microsoft.com/office/drawing/2014/main" id="{BB36B4D1-9059-7CEC-6198-2902C48F3562}"/>
              </a:ext>
            </a:extLst>
          </p:cNvPr>
          <p:cNvSpPr/>
          <p:nvPr/>
        </p:nvSpPr>
        <p:spPr>
          <a:xfrm rot="607256">
            <a:off x="5870328" y="4475916"/>
            <a:ext cx="54752" cy="31939"/>
          </a:xfrm>
          <a:custGeom>
            <a:avLst/>
            <a:gdLst/>
            <a:ahLst/>
            <a:cxnLst/>
            <a:rect l="l" t="t"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a:noFill/>
          </a:ln>
        </p:spPr>
        <p:txBody>
          <a:bodyPr vert="horz" wrap="square" lIns="91440" tIns="45720" rIns="91440" bIns="45720" anchor="ctr">
            <a:normAutofit fontScale="25000" lnSpcReduction="20000"/>
          </a:bodyPr>
          <a:lstStyle/>
          <a:p>
            <a:pPr marL="0" algn="ctr"/>
            <a:endParaRPr/>
          </a:p>
        </p:txBody>
      </p:sp>
      <p:sp>
        <p:nvSpPr>
          <p:cNvPr id="63" name="Freeform 41">
            <a:extLst>
              <a:ext uri="{FF2B5EF4-FFF2-40B4-BE49-F238E27FC236}">
                <a16:creationId xmlns:a16="http://schemas.microsoft.com/office/drawing/2014/main" id="{62B3CF7E-A52E-789B-C595-81A42FD99861}"/>
              </a:ext>
            </a:extLst>
          </p:cNvPr>
          <p:cNvSpPr/>
          <p:nvPr/>
        </p:nvSpPr>
        <p:spPr>
          <a:xfrm rot="607256" flipH="1">
            <a:off x="7779344" y="2155743"/>
            <a:ext cx="0" cy="0"/>
          </a:xfrm>
          <a:custGeom>
            <a:avLst/>
            <a:gdLst/>
            <a:ahLst/>
            <a:cxnLst/>
            <a:rect l="l" t="t"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a:noFill/>
          </a:ln>
        </p:spPr>
        <p:txBody>
          <a:bodyPr vert="horz" wrap="square" lIns="91440" tIns="45720" rIns="91440" bIns="45720" anchor="ctr">
            <a:normAutofit fontScale="25000" lnSpcReduction="20000"/>
          </a:bodyPr>
          <a:lstStyle/>
          <a:p>
            <a:pPr marL="0" algn="ctr"/>
            <a:endParaRPr/>
          </a:p>
        </p:txBody>
      </p:sp>
      <p:sp>
        <p:nvSpPr>
          <p:cNvPr id="64" name="Freeform 42">
            <a:extLst>
              <a:ext uri="{FF2B5EF4-FFF2-40B4-BE49-F238E27FC236}">
                <a16:creationId xmlns:a16="http://schemas.microsoft.com/office/drawing/2014/main" id="{72805B4B-71B9-33D9-F3DA-92597053CA35}"/>
              </a:ext>
            </a:extLst>
          </p:cNvPr>
          <p:cNvSpPr/>
          <p:nvPr/>
        </p:nvSpPr>
        <p:spPr>
          <a:xfrm rot="607256">
            <a:off x="7266432" y="2110324"/>
            <a:ext cx="442590" cy="839551"/>
          </a:xfrm>
          <a:custGeom>
            <a:avLst/>
            <a:gdLst/>
            <a:ahLst/>
            <a:cxnLst/>
            <a:rect l="l" t="t"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a:noFill/>
          </a:ln>
        </p:spPr>
        <p:txBody>
          <a:bodyPr vert="horz" wrap="square" lIns="91440" tIns="45720" rIns="91440" bIns="45720" anchor="ctr">
            <a:normAutofit/>
          </a:bodyPr>
          <a:lstStyle/>
          <a:p>
            <a:pPr marL="0" algn="ctr"/>
            <a:endParaRPr/>
          </a:p>
        </p:txBody>
      </p:sp>
      <p:sp>
        <p:nvSpPr>
          <p:cNvPr id="65" name="Freeform 43">
            <a:extLst>
              <a:ext uri="{FF2B5EF4-FFF2-40B4-BE49-F238E27FC236}">
                <a16:creationId xmlns:a16="http://schemas.microsoft.com/office/drawing/2014/main" id="{8C679ECE-0621-AD9E-4266-B32E5A0DDA70}"/>
              </a:ext>
            </a:extLst>
          </p:cNvPr>
          <p:cNvSpPr/>
          <p:nvPr/>
        </p:nvSpPr>
        <p:spPr>
          <a:xfrm rot="607256">
            <a:off x="7266432" y="2110324"/>
            <a:ext cx="442590" cy="839551"/>
          </a:xfrm>
          <a:custGeom>
            <a:avLst/>
            <a:gdLst/>
            <a:ahLst/>
            <a:cxnLst/>
            <a:rect l="l" t="t"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tx1">
              <a:lumMod val="50000"/>
              <a:lumOff val="50000"/>
            </a:schemeClr>
          </a:solidFill>
          <a:ln>
            <a:noFill/>
          </a:ln>
        </p:spPr>
        <p:txBody>
          <a:bodyPr vert="horz" wrap="square" lIns="91440" tIns="45720" rIns="91440" bIns="45720" anchor="ctr">
            <a:normAutofit/>
          </a:bodyPr>
          <a:lstStyle/>
          <a:p>
            <a:pPr marL="0" algn="ctr"/>
            <a:endParaRPr/>
          </a:p>
        </p:txBody>
      </p:sp>
      <p:sp>
        <p:nvSpPr>
          <p:cNvPr id="66" name="Freeform 44">
            <a:extLst>
              <a:ext uri="{FF2B5EF4-FFF2-40B4-BE49-F238E27FC236}">
                <a16:creationId xmlns:a16="http://schemas.microsoft.com/office/drawing/2014/main" id="{FD8AD471-E1DB-3B6D-7DC5-57FB3BFEB8F9}"/>
              </a:ext>
            </a:extLst>
          </p:cNvPr>
          <p:cNvSpPr/>
          <p:nvPr/>
        </p:nvSpPr>
        <p:spPr>
          <a:xfrm rot="607256">
            <a:off x="6596004" y="3264340"/>
            <a:ext cx="392398" cy="118633"/>
          </a:xfrm>
          <a:custGeom>
            <a:avLst/>
            <a:gdLst/>
            <a:ahLst/>
            <a:cxnLst/>
            <a:rect l="l" t="t"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a:noFill/>
          </a:ln>
        </p:spPr>
        <p:txBody>
          <a:bodyPr vert="horz" wrap="square" lIns="91440" tIns="45720" rIns="91440" bIns="45720" anchor="ctr">
            <a:normAutofit fontScale="25000" lnSpcReduction="20000"/>
          </a:bodyPr>
          <a:lstStyle/>
          <a:p>
            <a:pPr marL="0" algn="ctr"/>
            <a:endParaRPr/>
          </a:p>
        </p:txBody>
      </p:sp>
      <p:sp>
        <p:nvSpPr>
          <p:cNvPr id="67" name="Freeform 45">
            <a:extLst>
              <a:ext uri="{FF2B5EF4-FFF2-40B4-BE49-F238E27FC236}">
                <a16:creationId xmlns:a16="http://schemas.microsoft.com/office/drawing/2014/main" id="{78F8DCC9-AFF0-9562-536A-C497FB1B652B}"/>
              </a:ext>
            </a:extLst>
          </p:cNvPr>
          <p:cNvSpPr/>
          <p:nvPr/>
        </p:nvSpPr>
        <p:spPr>
          <a:xfrm rot="607256">
            <a:off x="6630893" y="2870350"/>
            <a:ext cx="442590" cy="520157"/>
          </a:xfrm>
          <a:custGeom>
            <a:avLst/>
            <a:gdLst/>
            <a:ahLst/>
            <a:cxnLst/>
            <a:rect l="l" t="t"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bg1">
              <a:lumMod val="75000"/>
            </a:schemeClr>
          </a:solidFill>
          <a:ln>
            <a:noFill/>
          </a:ln>
        </p:spPr>
        <p:txBody>
          <a:bodyPr vert="horz" wrap="square" lIns="91440" tIns="45720" rIns="91440" bIns="45720" anchor="ctr">
            <a:normAutofit/>
          </a:bodyPr>
          <a:lstStyle/>
          <a:p>
            <a:pPr marL="0" algn="ctr"/>
            <a:endParaRPr/>
          </a:p>
        </p:txBody>
      </p:sp>
      <p:sp>
        <p:nvSpPr>
          <p:cNvPr id="70" name="AutoShape 2">
            <a:extLst>
              <a:ext uri="{FF2B5EF4-FFF2-40B4-BE49-F238E27FC236}">
                <a16:creationId xmlns:a16="http://schemas.microsoft.com/office/drawing/2014/main" id="{F75D6922-AF17-648B-BA79-1741793D4ACD}"/>
              </a:ext>
            </a:extLst>
          </p:cNvPr>
          <p:cNvSpPr txBox="1">
            <a:spLocks/>
          </p:cNvSpPr>
          <p:nvPr/>
        </p:nvSpPr>
        <p:spPr>
          <a:xfrm>
            <a:off x="-45279" y="1846788"/>
            <a:ext cx="7351382"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65000"/>
                    <a:lumOff val="35000"/>
                  </a:schemeClr>
                </a:solidFill>
                <a:latin typeface="微软雅黑"/>
                <a:ea typeface="微软雅黑"/>
              </a:rPr>
              <a:t>Cuantos de </a:t>
            </a:r>
            <a:r>
              <a:rPr lang="en-US" altLang="zh-CN" sz="2400" b="1" dirty="0" err="1">
                <a:solidFill>
                  <a:schemeClr val="tx1">
                    <a:lumMod val="65000"/>
                    <a:lumOff val="35000"/>
                  </a:schemeClr>
                </a:solidFill>
                <a:latin typeface="微软雅黑"/>
                <a:ea typeface="微软雅黑"/>
              </a:rPr>
              <a:t>ustedes</a:t>
            </a:r>
            <a:r>
              <a:rPr lang="en-US" altLang="zh-CN" sz="2400" b="1" dirty="0">
                <a:solidFill>
                  <a:schemeClr val="tx1">
                    <a:lumMod val="65000"/>
                    <a:lumOff val="35000"/>
                  </a:schemeClr>
                </a:solidFill>
                <a:latin typeface="微软雅黑"/>
                <a:ea typeface="微软雅黑"/>
              </a:rPr>
              <a:t> </a:t>
            </a:r>
            <a:r>
              <a:rPr lang="en-US" altLang="zh-CN" sz="2400" b="1" dirty="0" err="1">
                <a:solidFill>
                  <a:schemeClr val="tx1">
                    <a:lumMod val="65000"/>
                    <a:lumOff val="35000"/>
                  </a:schemeClr>
                </a:solidFill>
                <a:latin typeface="微软雅黑"/>
                <a:ea typeface="微软雅黑"/>
              </a:rPr>
              <a:t>consideran</a:t>
            </a:r>
            <a:r>
              <a:rPr lang="en-US" altLang="zh-CN" sz="2400" b="1" dirty="0">
                <a:solidFill>
                  <a:schemeClr val="tx1">
                    <a:lumMod val="65000"/>
                    <a:lumOff val="35000"/>
                  </a:schemeClr>
                </a:solidFill>
                <a:latin typeface="微软雅黑"/>
                <a:ea typeface="微软雅黑"/>
              </a:rPr>
              <a:t> </a:t>
            </a:r>
          </a:p>
          <a:p>
            <a:r>
              <a:rPr lang="en-US" altLang="zh-CN" sz="2400" b="1" dirty="0" err="1">
                <a:solidFill>
                  <a:schemeClr val="tx1">
                    <a:lumMod val="65000"/>
                    <a:lumOff val="35000"/>
                  </a:schemeClr>
                </a:solidFill>
                <a:latin typeface="微软雅黑"/>
                <a:ea typeface="微软雅黑"/>
              </a:rPr>
              <a:t>que</a:t>
            </a:r>
            <a:r>
              <a:rPr lang="en-US" altLang="zh-CN" sz="2400" b="1" dirty="0">
                <a:solidFill>
                  <a:schemeClr val="tx1">
                    <a:lumMod val="65000"/>
                    <a:lumOff val="35000"/>
                  </a:schemeClr>
                </a:solidFill>
                <a:latin typeface="微软雅黑"/>
                <a:ea typeface="微软雅黑"/>
              </a:rPr>
              <a:t> lo </a:t>
            </a:r>
            <a:r>
              <a:rPr lang="en-US" altLang="zh-CN" sz="2400" b="1" dirty="0" err="1">
                <a:solidFill>
                  <a:schemeClr val="tx1">
                    <a:lumMod val="65000"/>
                    <a:lumOff val="35000"/>
                  </a:schemeClr>
                </a:solidFill>
                <a:latin typeface="微软雅黑"/>
                <a:ea typeface="微软雅黑"/>
              </a:rPr>
              <a:t>han</a:t>
            </a:r>
            <a:r>
              <a:rPr lang="en-US" altLang="zh-CN" sz="2400" b="1" dirty="0">
                <a:solidFill>
                  <a:schemeClr val="tx1">
                    <a:lumMod val="65000"/>
                    <a:lumOff val="35000"/>
                  </a:schemeClr>
                </a:solidFill>
                <a:latin typeface="微软雅黑"/>
                <a:ea typeface="微软雅黑"/>
              </a:rPr>
              <a:t>   </a:t>
            </a:r>
            <a:endParaRPr lang="zh-CN" altLang="en-US" sz="2400" b="1" dirty="0">
              <a:solidFill>
                <a:schemeClr val="tx1">
                  <a:lumMod val="65000"/>
                  <a:lumOff val="35000"/>
                </a:schemeClr>
              </a:solidFill>
              <a:latin typeface="微软雅黑"/>
              <a:ea typeface="微软雅黑"/>
            </a:endParaRPr>
          </a:p>
        </p:txBody>
      </p:sp>
      <p:sp>
        <p:nvSpPr>
          <p:cNvPr id="71" name="AutoShape 2">
            <a:extLst>
              <a:ext uri="{FF2B5EF4-FFF2-40B4-BE49-F238E27FC236}">
                <a16:creationId xmlns:a16="http://schemas.microsoft.com/office/drawing/2014/main" id="{9EBF8120-442E-E9A9-DEF3-63FC8758C40C}"/>
              </a:ext>
            </a:extLst>
          </p:cNvPr>
          <p:cNvSpPr txBox="1">
            <a:spLocks/>
          </p:cNvSpPr>
          <p:nvPr/>
        </p:nvSpPr>
        <p:spPr>
          <a:xfrm>
            <a:off x="6911332" y="2234979"/>
            <a:ext cx="5334000"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err="1">
                <a:solidFill>
                  <a:schemeClr val="accent5">
                    <a:lumMod val="50000"/>
                  </a:schemeClr>
                </a:solidFill>
                <a:latin typeface="微软雅黑"/>
                <a:ea typeface="微软雅黑"/>
              </a:rPr>
              <a:t>Logr</a:t>
            </a:r>
            <a:r>
              <a:rPr lang="en-US" altLang="zh-CN" sz="5400" b="1" dirty="0" err="1">
                <a:solidFill>
                  <a:schemeClr val="accent1">
                    <a:lumMod val="75000"/>
                  </a:schemeClr>
                </a:solidFill>
                <a:latin typeface="微软雅黑"/>
                <a:ea typeface="微软雅黑"/>
              </a:rPr>
              <a:t>ado</a:t>
            </a:r>
            <a:r>
              <a:rPr lang="en-US" altLang="zh-CN" sz="5400" b="1" dirty="0">
                <a:solidFill>
                  <a:schemeClr val="accent1">
                    <a:lumMod val="75000"/>
                  </a:schemeClr>
                </a:solidFill>
                <a:latin typeface="微软雅黑"/>
                <a:ea typeface="微软雅黑"/>
              </a:rPr>
              <a:t>!</a:t>
            </a:r>
            <a:r>
              <a:rPr lang="en-US" altLang="zh-CN" sz="3600" b="1" dirty="0">
                <a:solidFill>
                  <a:srgbClr val="000000"/>
                </a:solidFill>
                <a:latin typeface="微软雅黑"/>
                <a:ea typeface="微软雅黑"/>
              </a:rPr>
              <a:t> </a:t>
            </a:r>
            <a:endParaRPr lang="zh-CN" altLang="en-US" sz="3600" b="1" dirty="0">
              <a:solidFill>
                <a:srgbClr val="000000"/>
              </a:solidFill>
              <a:latin typeface="微软雅黑"/>
              <a:ea typeface="微软雅黑"/>
            </a:endParaRPr>
          </a:p>
        </p:txBody>
      </p:sp>
      <p:sp>
        <p:nvSpPr>
          <p:cNvPr id="72" name="AutoShape 2">
            <a:extLst>
              <a:ext uri="{FF2B5EF4-FFF2-40B4-BE49-F238E27FC236}">
                <a16:creationId xmlns:a16="http://schemas.microsoft.com/office/drawing/2014/main" id="{ED58D089-2E20-E126-FA11-D376CBAC1E22}"/>
              </a:ext>
            </a:extLst>
          </p:cNvPr>
          <p:cNvSpPr txBox="1">
            <a:spLocks/>
          </p:cNvSpPr>
          <p:nvPr/>
        </p:nvSpPr>
        <p:spPr>
          <a:xfrm>
            <a:off x="-502299" y="3653705"/>
            <a:ext cx="6069785"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400" b="1" dirty="0">
                <a:solidFill>
                  <a:schemeClr val="tx1">
                    <a:lumMod val="65000"/>
                    <a:lumOff val="35000"/>
                  </a:schemeClr>
                </a:solidFill>
                <a:latin typeface="微软雅黑"/>
                <a:ea typeface="微软雅黑"/>
              </a:rPr>
              <a:t>Cuantos se </a:t>
            </a:r>
            <a:r>
              <a:rPr lang="en-US" altLang="zh-CN" sz="2400" b="1" dirty="0" err="1">
                <a:solidFill>
                  <a:schemeClr val="tx1">
                    <a:lumMod val="65000"/>
                    <a:lumOff val="35000"/>
                  </a:schemeClr>
                </a:solidFill>
                <a:latin typeface="微软雅黑"/>
                <a:ea typeface="微软雅黑"/>
              </a:rPr>
              <a:t>visualizan</a:t>
            </a:r>
            <a:r>
              <a:rPr lang="en-US" altLang="zh-CN" sz="2400" b="1" dirty="0">
                <a:solidFill>
                  <a:schemeClr val="tx1">
                    <a:lumMod val="65000"/>
                    <a:lumOff val="35000"/>
                  </a:schemeClr>
                </a:solidFill>
                <a:latin typeface="微软雅黑"/>
                <a:ea typeface="微软雅黑"/>
              </a:rPr>
              <a:t>    </a:t>
            </a:r>
            <a:endParaRPr lang="zh-CN" altLang="en-US" sz="2400" b="1" dirty="0">
              <a:solidFill>
                <a:schemeClr val="tx1">
                  <a:lumMod val="65000"/>
                  <a:lumOff val="35000"/>
                </a:schemeClr>
              </a:solidFill>
              <a:latin typeface="微软雅黑"/>
              <a:ea typeface="微软雅黑"/>
            </a:endParaRPr>
          </a:p>
        </p:txBody>
      </p:sp>
      <p:sp>
        <p:nvSpPr>
          <p:cNvPr id="73" name="AutoShape 2">
            <a:extLst>
              <a:ext uri="{FF2B5EF4-FFF2-40B4-BE49-F238E27FC236}">
                <a16:creationId xmlns:a16="http://schemas.microsoft.com/office/drawing/2014/main" id="{4F970A38-B408-366D-A3E0-F3E5E44ED5FB}"/>
              </a:ext>
            </a:extLst>
          </p:cNvPr>
          <p:cNvSpPr txBox="1">
            <a:spLocks/>
          </p:cNvSpPr>
          <p:nvPr/>
        </p:nvSpPr>
        <p:spPr>
          <a:xfrm>
            <a:off x="6385900" y="4038286"/>
            <a:ext cx="5334000"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err="1">
                <a:solidFill>
                  <a:schemeClr val="accent5">
                    <a:lumMod val="50000"/>
                  </a:schemeClr>
                </a:solidFill>
                <a:latin typeface="微软雅黑"/>
                <a:ea typeface="微软雅黑"/>
              </a:rPr>
              <a:t>Logr</a:t>
            </a:r>
            <a:r>
              <a:rPr lang="en-US" altLang="zh-CN" sz="5400" b="1" dirty="0" err="1">
                <a:solidFill>
                  <a:schemeClr val="accent1">
                    <a:lumMod val="75000"/>
                  </a:schemeClr>
                </a:solidFill>
                <a:latin typeface="微软雅黑"/>
                <a:ea typeface="微软雅黑"/>
              </a:rPr>
              <a:t>andolo</a:t>
            </a:r>
            <a:r>
              <a:rPr lang="en-US" altLang="zh-CN" sz="5400" b="1" dirty="0">
                <a:solidFill>
                  <a:schemeClr val="accent1">
                    <a:lumMod val="75000"/>
                  </a:schemeClr>
                </a:solidFill>
                <a:latin typeface="微软雅黑"/>
                <a:ea typeface="微软雅黑"/>
              </a:rPr>
              <a:t>!</a:t>
            </a:r>
            <a:r>
              <a:rPr lang="en-US" altLang="zh-CN" sz="3600" b="1" dirty="0">
                <a:solidFill>
                  <a:srgbClr val="000000"/>
                </a:solidFill>
                <a:latin typeface="微软雅黑"/>
                <a:ea typeface="微软雅黑"/>
              </a:rPr>
              <a:t> </a:t>
            </a:r>
            <a:endParaRPr lang="zh-CN" altLang="en-US" sz="3600" b="1" dirty="0">
              <a:solidFill>
                <a:srgbClr val="000000"/>
              </a:solidFill>
              <a:latin typeface="微软雅黑"/>
              <a:ea typeface="微软雅黑"/>
            </a:endParaRPr>
          </a:p>
        </p:txBody>
      </p:sp>
      <p:pic>
        <p:nvPicPr>
          <p:cNvPr id="74" name="Picture 73" descr="A screenshot of a video game&#10;&#10;AI-generated content may be incorrect.">
            <a:extLst>
              <a:ext uri="{FF2B5EF4-FFF2-40B4-BE49-F238E27FC236}">
                <a16:creationId xmlns:a16="http://schemas.microsoft.com/office/drawing/2014/main" id="{FBB65707-8086-7BA6-77C9-AE617D379E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411123" y="3097440"/>
            <a:ext cx="4164646" cy="161548"/>
          </a:xfrm>
          <a:prstGeom prst="rect">
            <a:avLst/>
          </a:prstGeom>
        </p:spPr>
      </p:pic>
      <p:pic>
        <p:nvPicPr>
          <p:cNvPr id="75" name="Picture 74" descr="A screenshot of a video game&#10;&#10;AI-generated content may be incorrect.">
            <a:extLst>
              <a:ext uri="{FF2B5EF4-FFF2-40B4-BE49-F238E27FC236}">
                <a16:creationId xmlns:a16="http://schemas.microsoft.com/office/drawing/2014/main" id="{1720B963-611A-5D83-D510-237454BC3E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6535122" y="4829565"/>
            <a:ext cx="5150059" cy="135013"/>
          </a:xfrm>
          <a:prstGeom prst="rect">
            <a:avLst/>
          </a:prstGeom>
        </p:spPr>
      </p:pic>
      <p:sp>
        <p:nvSpPr>
          <p:cNvPr id="5" name="Freeform 4">
            <a:extLst>
              <a:ext uri="{FF2B5EF4-FFF2-40B4-BE49-F238E27FC236}">
                <a16:creationId xmlns:a16="http://schemas.microsoft.com/office/drawing/2014/main" id="{4774C173-670C-93AC-BB5F-244F72E2A4D6}"/>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6" name="Freeform 5">
            <a:extLst>
              <a:ext uri="{FF2B5EF4-FFF2-40B4-BE49-F238E27FC236}">
                <a16:creationId xmlns:a16="http://schemas.microsoft.com/office/drawing/2014/main" id="{DFEB0837-6A02-D6FA-B5BC-90E3B211BEE3}"/>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4">
            <a:extLst>
              <a:ext uri="{FF2B5EF4-FFF2-40B4-BE49-F238E27FC236}">
                <a16:creationId xmlns:a16="http://schemas.microsoft.com/office/drawing/2014/main" id="{7107A720-7810-5FC9-6E82-D0FE5A922DCF}"/>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9" name="Freeform 5">
            <a:extLst>
              <a:ext uri="{FF2B5EF4-FFF2-40B4-BE49-F238E27FC236}">
                <a16:creationId xmlns:a16="http://schemas.microsoft.com/office/drawing/2014/main" id="{46BF860A-0048-A0F2-8527-E75569E24D67}"/>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2" name="AutoShape 2">
            <a:extLst>
              <a:ext uri="{FF2B5EF4-FFF2-40B4-BE49-F238E27FC236}">
                <a16:creationId xmlns:a16="http://schemas.microsoft.com/office/drawing/2014/main" id="{62C2CD63-594E-C43A-20EE-0DFAD8D4A8E9}"/>
              </a:ext>
            </a:extLst>
          </p:cNvPr>
          <p:cNvSpPr txBox="1">
            <a:spLocks/>
          </p:cNvSpPr>
          <p:nvPr/>
        </p:nvSpPr>
        <p:spPr>
          <a:xfrm>
            <a:off x="103602" y="5069354"/>
            <a:ext cx="12012197" cy="900112"/>
          </a:xfrm>
          <a:prstGeom prst="rect">
            <a:avLst/>
          </a:prstGeom>
        </p:spPr>
        <p:txBody>
          <a:bodyPr vert="horz" lIns="91440" tIns="45720" rIns="91440" bIns="4572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 </a:t>
            </a:r>
            <a:r>
              <a:rPr lang="es-ES" sz="3200" dirty="0"/>
              <a:t>¿Cuál sería tu ingreso ideal para realizar tus sueños?</a:t>
            </a:r>
            <a:endParaRPr lang="zh-CN" altLang="en-US" sz="3200" b="1" dirty="0">
              <a:latin typeface="微软雅黑"/>
              <a:ea typeface="微软雅黑"/>
            </a:endParaRPr>
          </a:p>
        </p:txBody>
      </p:sp>
      <p:sp>
        <p:nvSpPr>
          <p:cNvPr id="15" name="Freeform 5">
            <a:extLst>
              <a:ext uri="{FF2B5EF4-FFF2-40B4-BE49-F238E27FC236}">
                <a16:creationId xmlns:a16="http://schemas.microsoft.com/office/drawing/2014/main" id="{ECA0B031-8E78-59A7-C845-439189D1EA64}"/>
              </a:ext>
            </a:extLst>
          </p:cNvPr>
          <p:cNvSpPr/>
          <p:nvPr/>
        </p:nvSpPr>
        <p:spPr>
          <a:xfrm rot="20625691">
            <a:off x="833619" y="275404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6" name="Freeform 7">
            <a:extLst>
              <a:ext uri="{FF2B5EF4-FFF2-40B4-BE49-F238E27FC236}">
                <a16:creationId xmlns:a16="http://schemas.microsoft.com/office/drawing/2014/main" id="{DBDE161B-7954-551C-E2CA-C14ECF71C5FF}"/>
              </a:ext>
            </a:extLst>
          </p:cNvPr>
          <p:cNvSpPr/>
          <p:nvPr/>
        </p:nvSpPr>
        <p:spPr>
          <a:xfrm rot="21078393">
            <a:off x="983437" y="273988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7" name="Freeform 5">
            <a:extLst>
              <a:ext uri="{FF2B5EF4-FFF2-40B4-BE49-F238E27FC236}">
                <a16:creationId xmlns:a16="http://schemas.microsoft.com/office/drawing/2014/main" id="{453D3F44-F11D-DEF7-CB2B-7CBAB3AFAAB3}"/>
              </a:ext>
            </a:extLst>
          </p:cNvPr>
          <p:cNvSpPr/>
          <p:nvPr/>
        </p:nvSpPr>
        <p:spPr>
          <a:xfrm rot="20625691">
            <a:off x="1098950" y="302285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8" name="Freeform 7">
            <a:extLst>
              <a:ext uri="{FF2B5EF4-FFF2-40B4-BE49-F238E27FC236}">
                <a16:creationId xmlns:a16="http://schemas.microsoft.com/office/drawing/2014/main" id="{1A75BF73-DFC6-EAAB-F709-A8C884F96343}"/>
              </a:ext>
            </a:extLst>
          </p:cNvPr>
          <p:cNvSpPr/>
          <p:nvPr/>
        </p:nvSpPr>
        <p:spPr>
          <a:xfrm rot="9594628">
            <a:off x="947514" y="284448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9" name="Freeform 5">
            <a:extLst>
              <a:ext uri="{FF2B5EF4-FFF2-40B4-BE49-F238E27FC236}">
                <a16:creationId xmlns:a16="http://schemas.microsoft.com/office/drawing/2014/main" id="{F289CB76-FBD1-CC40-5EE6-59CBD122D3CA}"/>
              </a:ext>
            </a:extLst>
          </p:cNvPr>
          <p:cNvSpPr/>
          <p:nvPr/>
        </p:nvSpPr>
        <p:spPr>
          <a:xfrm rot="20625691">
            <a:off x="9532745" y="130417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20" name="Freeform 7">
            <a:extLst>
              <a:ext uri="{FF2B5EF4-FFF2-40B4-BE49-F238E27FC236}">
                <a16:creationId xmlns:a16="http://schemas.microsoft.com/office/drawing/2014/main" id="{11D38B6B-0CCE-8267-4016-BA325EA39900}"/>
              </a:ext>
            </a:extLst>
          </p:cNvPr>
          <p:cNvSpPr/>
          <p:nvPr/>
        </p:nvSpPr>
        <p:spPr>
          <a:xfrm rot="21078393">
            <a:off x="9682563" y="129001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21" name="Freeform 5">
            <a:extLst>
              <a:ext uri="{FF2B5EF4-FFF2-40B4-BE49-F238E27FC236}">
                <a16:creationId xmlns:a16="http://schemas.microsoft.com/office/drawing/2014/main" id="{B0812A05-3224-E794-800F-ED1C7CA0538E}"/>
              </a:ext>
            </a:extLst>
          </p:cNvPr>
          <p:cNvSpPr/>
          <p:nvPr/>
        </p:nvSpPr>
        <p:spPr>
          <a:xfrm rot="20625691">
            <a:off x="9798076" y="157298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2" name="Freeform 7">
            <a:extLst>
              <a:ext uri="{FF2B5EF4-FFF2-40B4-BE49-F238E27FC236}">
                <a16:creationId xmlns:a16="http://schemas.microsoft.com/office/drawing/2014/main" id="{FD7F5669-CC0F-CBE1-30D2-87ABAB9BA014}"/>
              </a:ext>
            </a:extLst>
          </p:cNvPr>
          <p:cNvSpPr/>
          <p:nvPr/>
        </p:nvSpPr>
        <p:spPr>
          <a:xfrm rot="9594628">
            <a:off x="9646640" y="139461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2000" fill="hold" grpId="0" nodeType="withEffect">
                                  <p:stCondLst>
                                    <p:cond delay="0"/>
                                  </p:stCondLst>
                                  <p:childTnLst>
                                    <p:anim calcmode="lin" valueType="num">
                                      <p:cBhvr additive="base">
                                        <p:cTn id="6" dur="1000" fill="hold"/>
                                        <p:tgtEl>
                                          <p:spTgt spid="5"/>
                                        </p:tgtEl>
                                        <p:attrNameLst>
                                          <p:attrName>ppt_x</p:attrName>
                                        </p:attrNameLst>
                                      </p:cBhvr>
                                      <p:tavLst>
                                        <p:tav tm="0">
                                          <p:val>
                                            <p:strVal val="0-#ppt_w/2"/>
                                          </p:val>
                                        </p:tav>
                                        <p:tav tm="100000">
                                          <p:val>
                                            <p:strVal val="#ppt_x"/>
                                          </p:val>
                                        </p:tav>
                                      </p:tavLst>
                                    </p:anim>
                                    <p:anim calcmode="lin" valueType="num">
                                      <p:cBhvr additive="base">
                                        <p:cTn id="7" dur="1000" fill="hold"/>
                                        <p:tgtEl>
                                          <p:spTgt spid="5"/>
                                        </p:tgtEl>
                                        <p:attrNameLst>
                                          <p:attrName>ppt_y</p:attrName>
                                        </p:attrNameLst>
                                      </p:cBhvr>
                                      <p:tavLst>
                                        <p:tav tm="0">
                                          <p:val>
                                            <p:strVal val="0-#ppt_h/2"/>
                                          </p:val>
                                        </p:tav>
                                        <p:tav tm="100000">
                                          <p:val>
                                            <p:strVal val="#ppt_y"/>
                                          </p:val>
                                        </p:tav>
                                      </p:tavLst>
                                    </p:anim>
                                    <p:set>
                                      <p:cBhvr>
                                        <p:cTn id="8" dur="1" fill="hold">
                                          <p:stCondLst>
                                            <p:cond delay="0"/>
                                          </p:stCondLst>
                                        </p:cTn>
                                        <p:tgtEl>
                                          <p:spTgt spid="5"/>
                                        </p:tgtEl>
                                        <p:attrNameLst>
                                          <p:attrName>style.visibility</p:attrName>
                                        </p:attrNameLst>
                                      </p:cBhvr>
                                      <p:to>
                                        <p:strVal val="visible"/>
                                      </p:to>
                                    </p:set>
                                  </p:childTnLst>
                                </p:cTn>
                              </p:par>
                              <p:par>
                                <p:cTn id="9" presetID="2" presetClass="entr" presetSubtype="6" decel="62000" fill="hold" grpId="0" nodeType="withEffect">
                                  <p:stCondLst>
                                    <p:cond delay="0"/>
                                  </p:stCondLst>
                                  <p:childTnLst>
                                    <p:anim calcmode="lin" valueType="num">
                                      <p:cBhvr additive="base">
                                        <p:cTn id="10" dur="1000" fill="hold"/>
                                        <p:tgtEl>
                                          <p:spTgt spid="6"/>
                                        </p:tgtEl>
                                        <p:attrNameLst>
                                          <p:attrName>ppt_x</p:attrName>
                                        </p:attrNameLst>
                                      </p:cBhvr>
                                      <p:tavLst>
                                        <p:tav tm="0">
                                          <p:val>
                                            <p:strVal val="1+#ppt_w/2"/>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set>
                                      <p:cBhvr>
                                        <p:cTn id="12" dur="1" fill="hold">
                                          <p:stCondLst>
                                            <p:cond delay="0"/>
                                          </p:stCondLst>
                                        </p:cTn>
                                        <p:tgtEl>
                                          <p:spTgt spid="6"/>
                                        </p:tgtEl>
                                        <p:attrNameLst>
                                          <p:attrName>style.visibility</p:attrName>
                                        </p:attrNameLst>
                                      </p:cBhvr>
                                      <p:to>
                                        <p:strVal val="visible"/>
                                      </p:to>
                                    </p:set>
                                  </p:childTnLst>
                                </p:cTn>
                              </p:par>
                              <p:par>
                                <p:cTn id="13" presetID="2" presetClass="entr" presetSubtype="9" decel="62000" fill="hold" grpId="0" nodeType="withEffect">
                                  <p:stCondLst>
                                    <p:cond delay="0"/>
                                  </p:stCondLst>
                                  <p:childTnLs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set>
                                      <p:cBhvr>
                                        <p:cTn id="16" dur="1" fill="hold">
                                          <p:stCondLst>
                                            <p:cond delay="0"/>
                                          </p:stCondLst>
                                        </p:cTn>
                                        <p:tgtEl>
                                          <p:spTgt spid="7"/>
                                        </p:tgtEl>
                                        <p:attrNameLst>
                                          <p:attrName>style.visibility</p:attrName>
                                        </p:attrNameLst>
                                      </p:cBhvr>
                                      <p:to>
                                        <p:strVal val="visible"/>
                                      </p:to>
                                    </p:set>
                                  </p:childTnLst>
                                </p:cTn>
                              </p:par>
                              <p:par>
                                <p:cTn id="17" presetID="2" presetClass="entr" presetSubtype="6" decel="62000" fill="hold" grpId="0" nodeType="withEffect">
                                  <p:stCondLst>
                                    <p:cond delay="0"/>
                                  </p:stCondLst>
                                  <p:childTnLst>
                                    <p:anim calcmode="lin" valueType="num">
                                      <p:cBhvr additive="base">
                                        <p:cTn id="18" dur="1000" fill="hold"/>
                                        <p:tgtEl>
                                          <p:spTgt spid="9"/>
                                        </p:tgtEl>
                                        <p:attrNameLst>
                                          <p:attrName>ppt_x</p:attrName>
                                        </p:attrNameLst>
                                      </p:cBhvr>
                                      <p:tavLst>
                                        <p:tav tm="0">
                                          <p:val>
                                            <p:strVal val="1+#ppt_w/2"/>
                                          </p:val>
                                        </p:tav>
                                        <p:tav tm="100000">
                                          <p:val>
                                            <p:strVal val="#ppt_x"/>
                                          </p:val>
                                        </p:tav>
                                      </p:tavLst>
                                    </p:anim>
                                    <p:anim calcmode="lin" valueType="num">
                                      <p:cBhvr additive="base">
                                        <p:cTn id="19" dur="1000" fill="hold"/>
                                        <p:tgtEl>
                                          <p:spTgt spid="9"/>
                                        </p:tgtEl>
                                        <p:attrNameLst>
                                          <p:attrName>ppt_y</p:attrName>
                                        </p:attrNameLst>
                                      </p:cBhvr>
                                      <p:tavLst>
                                        <p:tav tm="0">
                                          <p:val>
                                            <p:strVal val="1+#ppt_h/2"/>
                                          </p:val>
                                        </p:tav>
                                        <p:tav tm="100000">
                                          <p:val>
                                            <p:strVal val="#ppt_y"/>
                                          </p:val>
                                        </p:tav>
                                      </p:tavLst>
                                    </p:anim>
                                    <p:set>
                                      <p:cBhvr>
                                        <p:cTn id="20" dur="1" fill="hold">
                                          <p:stCondLst>
                                            <p:cond delay="0"/>
                                          </p:stCondLst>
                                        </p:cTn>
                                        <p:tgtEl>
                                          <p:spTgt spid="9"/>
                                        </p:tgtEl>
                                        <p:attrNameLst>
                                          <p:attrName>style.visibility</p:attrName>
                                        </p:attrNameLst>
                                      </p:cBhvr>
                                      <p:to>
                                        <p:strVal val="visible"/>
                                      </p:to>
                                    </p:set>
                                  </p:childTnLst>
                                </p:cTn>
                              </p:par>
                              <p:par>
                                <p:cTn id="21" presetID="2" presetClass="entr" presetSubtype="3" decel="62000" fill="hold" grpId="0" nodeType="withEffect">
                                  <p:stCondLst>
                                    <p:cond delay="0"/>
                                  </p:stCondLst>
                                  <p:childTnLst>
                                    <p:anim calcmode="lin" valueType="num">
                                      <p:cBhvr additive="base">
                                        <p:cTn id="22" dur="1000" fill="hold"/>
                                        <p:tgtEl>
                                          <p:spTgt spid="16"/>
                                        </p:tgtEl>
                                        <p:attrNameLst>
                                          <p:attrName>ppt_x</p:attrName>
                                        </p:attrNameLst>
                                      </p:cBhvr>
                                      <p:tavLst>
                                        <p:tav tm="0">
                                          <p:val>
                                            <p:strVal val="1+#ppt_w/2"/>
                                          </p:val>
                                        </p:tav>
                                        <p:tav tm="100000">
                                          <p:val>
                                            <p:strVal val="#ppt_x"/>
                                          </p:val>
                                        </p:tav>
                                      </p:tavLst>
                                    </p:anim>
                                    <p:anim calcmode="lin" valueType="num">
                                      <p:cBhvr additive="base">
                                        <p:cTn id="23" dur="1000" fill="hold"/>
                                        <p:tgtEl>
                                          <p:spTgt spid="16"/>
                                        </p:tgtEl>
                                        <p:attrNameLst>
                                          <p:attrName>ppt_y</p:attrName>
                                        </p:attrNameLst>
                                      </p:cBhvr>
                                      <p:tavLst>
                                        <p:tav tm="0">
                                          <p:val>
                                            <p:strVal val="0-#ppt_h/2"/>
                                          </p:val>
                                        </p:tav>
                                        <p:tav tm="100000">
                                          <p:val>
                                            <p:strVal val="#ppt_y"/>
                                          </p:val>
                                        </p:tav>
                                      </p:tavLst>
                                    </p:anim>
                                    <p:set>
                                      <p:cBhvr>
                                        <p:cTn id="24" dur="1" fill="hold">
                                          <p:stCondLst>
                                            <p:cond delay="0"/>
                                          </p:stCondLst>
                                        </p:cTn>
                                        <p:tgtEl>
                                          <p:spTgt spid="16"/>
                                        </p:tgtEl>
                                        <p:attrNameLst>
                                          <p:attrName>style.visibility</p:attrName>
                                        </p:attrNameLst>
                                      </p:cBhvr>
                                      <p:to>
                                        <p:strVal val="visible"/>
                                      </p:to>
                                    </p:set>
                                  </p:childTnLst>
                                </p:cTn>
                              </p:par>
                              <p:par>
                                <p:cTn id="25" presetID="2" presetClass="entr" presetSubtype="8" decel="62000" fill="hold" grpId="0" nodeType="withEffect">
                                  <p:stCondLst>
                                    <p:cond delay="0"/>
                                  </p:stCondLst>
                                  <p:childTnLst>
                                    <p:anim calcmode="lin" valueType="num">
                                      <p:cBhvr additive="base">
                                        <p:cTn id="26" dur="1000" fill="hold"/>
                                        <p:tgtEl>
                                          <p:spTgt spid="15"/>
                                        </p:tgtEl>
                                        <p:attrNameLst>
                                          <p:attrName>ppt_x</p:attrName>
                                        </p:attrNameLst>
                                      </p:cBhvr>
                                      <p:tavLst>
                                        <p:tav tm="0">
                                          <p:val>
                                            <p:strVal val="0-#ppt_w/2"/>
                                          </p:val>
                                        </p:tav>
                                        <p:tav tm="100000">
                                          <p:val>
                                            <p:strVal val="#ppt_x"/>
                                          </p:val>
                                        </p:tav>
                                      </p:tavLst>
                                    </p:anim>
                                    <p:anim calcmode="lin" valueType="num">
                                      <p:cBhvr additive="base">
                                        <p:cTn id="27" dur="1000" fill="hold"/>
                                        <p:tgtEl>
                                          <p:spTgt spid="15"/>
                                        </p:tgtEl>
                                        <p:attrNameLst>
                                          <p:attrName>ppt_y</p:attrName>
                                        </p:attrNameLst>
                                      </p:cBhvr>
                                      <p:tavLst>
                                        <p:tav tm="0">
                                          <p:val>
                                            <p:strVal val="#ppt_y"/>
                                          </p:val>
                                        </p:tav>
                                        <p:tav tm="100000">
                                          <p:val>
                                            <p:strVal val="#ppt_y"/>
                                          </p:val>
                                        </p:tav>
                                      </p:tavLst>
                                    </p:anim>
                                    <p:set>
                                      <p:cBhvr>
                                        <p:cTn id="28" dur="1" fill="hold">
                                          <p:stCondLst>
                                            <p:cond delay="0"/>
                                          </p:stCondLst>
                                        </p:cTn>
                                        <p:tgtEl>
                                          <p:spTgt spid="15"/>
                                        </p:tgtEl>
                                        <p:attrNameLst>
                                          <p:attrName>style.visibility</p:attrName>
                                        </p:attrNameLst>
                                      </p:cBhvr>
                                      <p:to>
                                        <p:strVal val="visible"/>
                                      </p:to>
                                    </p:set>
                                  </p:childTnLst>
                                </p:cTn>
                              </p:par>
                              <p:par>
                                <p:cTn id="29" presetID="2" presetClass="entr" presetSubtype="8" decel="62000" fill="hold" grpId="0" nodeType="withEffect">
                                  <p:stCondLst>
                                    <p:cond delay="0"/>
                                  </p:stCondLst>
                                  <p:childTnLst>
                                    <p:anim calcmode="lin" valueType="num">
                                      <p:cBhvr additive="base">
                                        <p:cTn id="30" dur="1000" fill="hold"/>
                                        <p:tgtEl>
                                          <p:spTgt spid="17"/>
                                        </p:tgtEl>
                                        <p:attrNameLst>
                                          <p:attrName>ppt_x</p:attrName>
                                        </p:attrNameLst>
                                      </p:cBhvr>
                                      <p:tavLst>
                                        <p:tav tm="0">
                                          <p:val>
                                            <p:strVal val="0-#ppt_w/2"/>
                                          </p:val>
                                        </p:tav>
                                        <p:tav tm="100000">
                                          <p:val>
                                            <p:strVal val="#ppt_x"/>
                                          </p:val>
                                        </p:tav>
                                      </p:tavLst>
                                    </p:anim>
                                    <p:anim calcmode="lin" valueType="num">
                                      <p:cBhvr additive="base">
                                        <p:cTn id="31" dur="1000" fill="hold"/>
                                        <p:tgtEl>
                                          <p:spTgt spid="17"/>
                                        </p:tgtEl>
                                        <p:attrNameLst>
                                          <p:attrName>ppt_y</p:attrName>
                                        </p:attrNameLst>
                                      </p:cBhvr>
                                      <p:tavLst>
                                        <p:tav tm="0">
                                          <p:val>
                                            <p:strVal val="#ppt_y"/>
                                          </p:val>
                                        </p:tav>
                                        <p:tav tm="100000">
                                          <p:val>
                                            <p:strVal val="#ppt_y"/>
                                          </p:val>
                                        </p:tav>
                                      </p:tavLst>
                                    </p:anim>
                                    <p:set>
                                      <p:cBhvr>
                                        <p:cTn id="32" dur="1" fill="hold">
                                          <p:stCondLst>
                                            <p:cond delay="0"/>
                                          </p:stCondLst>
                                        </p:cTn>
                                        <p:tgtEl>
                                          <p:spTgt spid="17"/>
                                        </p:tgtEl>
                                        <p:attrNameLst>
                                          <p:attrName>style.visibility</p:attrName>
                                        </p:attrNameLst>
                                      </p:cBhvr>
                                      <p:to>
                                        <p:strVal val="visible"/>
                                      </p:to>
                                    </p:set>
                                  </p:childTnLst>
                                </p:cTn>
                              </p:par>
                              <p:par>
                                <p:cTn id="33" presetID="2" presetClass="entr" presetSubtype="3" decel="62000" fill="hold" grpId="0" nodeType="withEffect">
                                  <p:stCondLst>
                                    <p:cond delay="0"/>
                                  </p:stCondLst>
                                  <p:childTnLst>
                                    <p:anim calcmode="lin" valueType="num">
                                      <p:cBhvr additive="base">
                                        <p:cTn id="34" dur="1000" fill="hold"/>
                                        <p:tgtEl>
                                          <p:spTgt spid="18"/>
                                        </p:tgtEl>
                                        <p:attrNameLst>
                                          <p:attrName>ppt_x</p:attrName>
                                        </p:attrNameLst>
                                      </p:cBhvr>
                                      <p:tavLst>
                                        <p:tav tm="0">
                                          <p:val>
                                            <p:strVal val="1+#ppt_w/2"/>
                                          </p:val>
                                        </p:tav>
                                        <p:tav tm="100000">
                                          <p:val>
                                            <p:strVal val="#ppt_x"/>
                                          </p:val>
                                        </p:tav>
                                      </p:tavLst>
                                    </p:anim>
                                    <p:anim calcmode="lin" valueType="num">
                                      <p:cBhvr additive="base">
                                        <p:cTn id="35" dur="1000" fill="hold"/>
                                        <p:tgtEl>
                                          <p:spTgt spid="18"/>
                                        </p:tgtEl>
                                        <p:attrNameLst>
                                          <p:attrName>ppt_y</p:attrName>
                                        </p:attrNameLst>
                                      </p:cBhvr>
                                      <p:tavLst>
                                        <p:tav tm="0">
                                          <p:val>
                                            <p:strVal val="0-#ppt_h/2"/>
                                          </p:val>
                                        </p:tav>
                                        <p:tav tm="100000">
                                          <p:val>
                                            <p:strVal val="#ppt_y"/>
                                          </p:val>
                                        </p:tav>
                                      </p:tavLst>
                                    </p:anim>
                                    <p:set>
                                      <p:cBhvr>
                                        <p:cTn id="36" dur="1" fill="hold">
                                          <p:stCondLst>
                                            <p:cond delay="0"/>
                                          </p:stCondLst>
                                        </p:cTn>
                                        <p:tgtEl>
                                          <p:spTgt spid="18"/>
                                        </p:tgtEl>
                                        <p:attrNameLst>
                                          <p:attrName>style.visibility</p:attrName>
                                        </p:attrNameLst>
                                      </p:cBhvr>
                                      <p:to>
                                        <p:strVal val="visible"/>
                                      </p:to>
                                    </p:set>
                                  </p:childTnLst>
                                </p:cTn>
                              </p:par>
                              <p:par>
                                <p:cTn id="37" presetID="2" presetClass="entr" presetSubtype="3" decel="62000" fill="hold" grpId="0" nodeType="withEffect">
                                  <p:stCondLst>
                                    <p:cond delay="0"/>
                                  </p:stCondLst>
                                  <p:childTnLst>
                                    <p:anim calcmode="lin" valueType="num">
                                      <p:cBhvr additive="base">
                                        <p:cTn id="38" dur="1000" fill="hold"/>
                                        <p:tgtEl>
                                          <p:spTgt spid="20"/>
                                        </p:tgtEl>
                                        <p:attrNameLst>
                                          <p:attrName>ppt_x</p:attrName>
                                        </p:attrNameLst>
                                      </p:cBhvr>
                                      <p:tavLst>
                                        <p:tav tm="0">
                                          <p:val>
                                            <p:strVal val="1+#ppt_w/2"/>
                                          </p:val>
                                        </p:tav>
                                        <p:tav tm="100000">
                                          <p:val>
                                            <p:strVal val="#ppt_x"/>
                                          </p:val>
                                        </p:tav>
                                      </p:tavLst>
                                    </p:anim>
                                    <p:anim calcmode="lin" valueType="num">
                                      <p:cBhvr additive="base">
                                        <p:cTn id="39" dur="1000" fill="hold"/>
                                        <p:tgtEl>
                                          <p:spTgt spid="20"/>
                                        </p:tgtEl>
                                        <p:attrNameLst>
                                          <p:attrName>ppt_y</p:attrName>
                                        </p:attrNameLst>
                                      </p:cBhvr>
                                      <p:tavLst>
                                        <p:tav tm="0">
                                          <p:val>
                                            <p:strVal val="0-#ppt_h/2"/>
                                          </p:val>
                                        </p:tav>
                                        <p:tav tm="100000">
                                          <p:val>
                                            <p:strVal val="#ppt_y"/>
                                          </p:val>
                                        </p:tav>
                                      </p:tavLst>
                                    </p:anim>
                                    <p:set>
                                      <p:cBhvr>
                                        <p:cTn id="40" dur="1" fill="hold">
                                          <p:stCondLst>
                                            <p:cond delay="0"/>
                                          </p:stCondLst>
                                        </p:cTn>
                                        <p:tgtEl>
                                          <p:spTgt spid="20"/>
                                        </p:tgtEl>
                                        <p:attrNameLst>
                                          <p:attrName>style.visibility</p:attrName>
                                        </p:attrNameLst>
                                      </p:cBhvr>
                                      <p:to>
                                        <p:strVal val="visible"/>
                                      </p:to>
                                    </p:set>
                                  </p:childTnLst>
                                </p:cTn>
                              </p:par>
                              <p:par>
                                <p:cTn id="41" presetID="2" presetClass="entr" presetSubtype="8" decel="62000" fill="hold" grpId="0" nodeType="withEffect">
                                  <p:stCondLst>
                                    <p:cond delay="0"/>
                                  </p:stCondLst>
                                  <p:childTnLst>
                                    <p:anim calcmode="lin" valueType="num">
                                      <p:cBhvr additive="base">
                                        <p:cTn id="42" dur="1000" fill="hold"/>
                                        <p:tgtEl>
                                          <p:spTgt spid="19"/>
                                        </p:tgtEl>
                                        <p:attrNameLst>
                                          <p:attrName>ppt_x</p:attrName>
                                        </p:attrNameLst>
                                      </p:cBhvr>
                                      <p:tavLst>
                                        <p:tav tm="0">
                                          <p:val>
                                            <p:strVal val="0-#ppt_w/2"/>
                                          </p:val>
                                        </p:tav>
                                        <p:tav tm="100000">
                                          <p:val>
                                            <p:strVal val="#ppt_x"/>
                                          </p:val>
                                        </p:tav>
                                      </p:tavLst>
                                    </p:anim>
                                    <p:anim calcmode="lin" valueType="num">
                                      <p:cBhvr additive="base">
                                        <p:cTn id="43" dur="1000" fill="hold"/>
                                        <p:tgtEl>
                                          <p:spTgt spid="19"/>
                                        </p:tgtEl>
                                        <p:attrNameLst>
                                          <p:attrName>ppt_y</p:attrName>
                                        </p:attrNameLst>
                                      </p:cBhvr>
                                      <p:tavLst>
                                        <p:tav tm="0">
                                          <p:val>
                                            <p:strVal val="#ppt_y"/>
                                          </p:val>
                                        </p:tav>
                                        <p:tav tm="100000">
                                          <p:val>
                                            <p:strVal val="#ppt_y"/>
                                          </p:val>
                                        </p:tav>
                                      </p:tavLst>
                                    </p:anim>
                                    <p:set>
                                      <p:cBhvr>
                                        <p:cTn id="44" dur="1" fill="hold">
                                          <p:stCondLst>
                                            <p:cond delay="0"/>
                                          </p:stCondLst>
                                        </p:cTn>
                                        <p:tgtEl>
                                          <p:spTgt spid="19"/>
                                        </p:tgtEl>
                                        <p:attrNameLst>
                                          <p:attrName>style.visibility</p:attrName>
                                        </p:attrNameLst>
                                      </p:cBhvr>
                                      <p:to>
                                        <p:strVal val="visible"/>
                                      </p:to>
                                    </p:set>
                                  </p:childTnLst>
                                </p:cTn>
                              </p:par>
                              <p:par>
                                <p:cTn id="45" presetID="2" presetClass="entr" presetSubtype="8" decel="62000" fill="hold" grpId="0" nodeType="withEffect">
                                  <p:stCondLst>
                                    <p:cond delay="0"/>
                                  </p:stCondLst>
                                  <p:childTnLst>
                                    <p:anim calcmode="lin" valueType="num">
                                      <p:cBhvr additive="base">
                                        <p:cTn id="46" dur="1000" fill="hold"/>
                                        <p:tgtEl>
                                          <p:spTgt spid="21"/>
                                        </p:tgtEl>
                                        <p:attrNameLst>
                                          <p:attrName>ppt_x</p:attrName>
                                        </p:attrNameLst>
                                      </p:cBhvr>
                                      <p:tavLst>
                                        <p:tav tm="0">
                                          <p:val>
                                            <p:strVal val="0-#ppt_w/2"/>
                                          </p:val>
                                        </p:tav>
                                        <p:tav tm="100000">
                                          <p:val>
                                            <p:strVal val="#ppt_x"/>
                                          </p:val>
                                        </p:tav>
                                      </p:tavLst>
                                    </p:anim>
                                    <p:anim calcmode="lin" valueType="num">
                                      <p:cBhvr additive="base">
                                        <p:cTn id="47" dur="1000" fill="hold"/>
                                        <p:tgtEl>
                                          <p:spTgt spid="21"/>
                                        </p:tgtEl>
                                        <p:attrNameLst>
                                          <p:attrName>ppt_y</p:attrName>
                                        </p:attrNameLst>
                                      </p:cBhvr>
                                      <p:tavLst>
                                        <p:tav tm="0">
                                          <p:val>
                                            <p:strVal val="#ppt_y"/>
                                          </p:val>
                                        </p:tav>
                                        <p:tav tm="100000">
                                          <p:val>
                                            <p:strVal val="#ppt_y"/>
                                          </p:val>
                                        </p:tav>
                                      </p:tavLst>
                                    </p:anim>
                                    <p:set>
                                      <p:cBhvr>
                                        <p:cTn id="48" dur="1" fill="hold">
                                          <p:stCondLst>
                                            <p:cond delay="0"/>
                                          </p:stCondLst>
                                        </p:cTn>
                                        <p:tgtEl>
                                          <p:spTgt spid="21"/>
                                        </p:tgtEl>
                                        <p:attrNameLst>
                                          <p:attrName>style.visibility</p:attrName>
                                        </p:attrNameLst>
                                      </p:cBhvr>
                                      <p:to>
                                        <p:strVal val="visible"/>
                                      </p:to>
                                    </p:set>
                                  </p:childTnLst>
                                </p:cTn>
                              </p:par>
                              <p:par>
                                <p:cTn id="49" presetID="2" presetClass="entr" presetSubtype="3" decel="62000" fill="hold" grpId="0" nodeType="withEffect">
                                  <p:stCondLst>
                                    <p:cond delay="0"/>
                                  </p:stCondLst>
                                  <p:childTnLst>
                                    <p:anim calcmode="lin" valueType="num">
                                      <p:cBhvr additive="base">
                                        <p:cTn id="50" dur="1000" fill="hold"/>
                                        <p:tgtEl>
                                          <p:spTgt spid="22"/>
                                        </p:tgtEl>
                                        <p:attrNameLst>
                                          <p:attrName>ppt_x</p:attrName>
                                        </p:attrNameLst>
                                      </p:cBhvr>
                                      <p:tavLst>
                                        <p:tav tm="0">
                                          <p:val>
                                            <p:strVal val="1+#ppt_w/2"/>
                                          </p:val>
                                        </p:tav>
                                        <p:tav tm="100000">
                                          <p:val>
                                            <p:strVal val="#ppt_x"/>
                                          </p:val>
                                        </p:tav>
                                      </p:tavLst>
                                    </p:anim>
                                    <p:anim calcmode="lin" valueType="num">
                                      <p:cBhvr additive="base">
                                        <p:cTn id="51" dur="1000" fill="hold"/>
                                        <p:tgtEl>
                                          <p:spTgt spid="22"/>
                                        </p:tgtEl>
                                        <p:attrNameLst>
                                          <p:attrName>ppt_y</p:attrName>
                                        </p:attrNameLst>
                                      </p:cBhvr>
                                      <p:tavLst>
                                        <p:tav tm="0">
                                          <p:val>
                                            <p:strVal val="0-#ppt_h/2"/>
                                          </p:val>
                                        </p:tav>
                                        <p:tav tm="100000">
                                          <p:val>
                                            <p:strVal val="#ppt_y"/>
                                          </p:val>
                                        </p:tav>
                                      </p:tavLst>
                                    </p:anim>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0354D88-5F25-A41F-587F-AAF6F3639E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64FE2F-3BEC-1511-AF3E-2FE5E60AAB5F}"/>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83D52AE6-1146-BABF-2ED7-06CDA5874EF2}"/>
              </a:ext>
            </a:extLst>
          </p:cNvPr>
          <p:cNvSpPr/>
          <p:nvPr/>
        </p:nvSpPr>
        <p:spPr>
          <a:xfrm>
            <a:off x="5991616" y="416553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235AEE8D-13F1-7DE4-FBA5-197D424668E3}"/>
              </a:ext>
            </a:extLst>
          </p:cNvPr>
          <p:cNvSpPr/>
          <p:nvPr/>
        </p:nvSpPr>
        <p:spPr>
          <a:xfrm flipH="1">
            <a:off x="36180" y="1980631"/>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9B489900-4CB8-6850-EC15-732FC18352B0}"/>
              </a:ext>
            </a:extLst>
          </p:cNvPr>
          <p:cNvSpPr/>
          <p:nvPr/>
        </p:nvSpPr>
        <p:spPr>
          <a:xfrm>
            <a:off x="6535621" y="1056227"/>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5B0C16C2-79CF-C161-C9A4-288B7561E15B}"/>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14" name="AutoShape 35">
            <a:extLst>
              <a:ext uri="{FF2B5EF4-FFF2-40B4-BE49-F238E27FC236}">
                <a16:creationId xmlns:a16="http://schemas.microsoft.com/office/drawing/2014/main" id="{96060A46-7192-B001-3943-2D7615E133EB}"/>
              </a:ext>
            </a:extLst>
          </p:cNvPr>
          <p:cNvSpPr/>
          <p:nvPr/>
        </p:nvSpPr>
        <p:spPr>
          <a:xfrm>
            <a:off x="361702" y="-287795"/>
            <a:ext cx="11468596"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5. </a:t>
            </a:r>
            <a:r>
              <a:rPr lang="en-US" altLang="zh-CN" sz="4400" b="1" dirty="0">
                <a:solidFill>
                  <a:srgbClr val="FF0000"/>
                </a:solidFill>
                <a:latin typeface="微软雅黑"/>
                <a:ea typeface="微软雅黑"/>
              </a:rPr>
              <a:t>Che</a:t>
            </a:r>
            <a:r>
              <a:rPr lang="en-US" altLang="zh-CN" sz="4400" b="1" dirty="0">
                <a:solidFill>
                  <a:schemeClr val="accent1">
                    <a:lumMod val="75000"/>
                  </a:schemeClr>
                </a:solidFill>
                <a:latin typeface="微软雅黑"/>
                <a:ea typeface="微软雅黑"/>
              </a:rPr>
              <a:t>que </a:t>
            </a:r>
            <a:r>
              <a:rPr lang="en-US" altLang="zh-CN" sz="4400" b="1" dirty="0" err="1">
                <a:solidFill>
                  <a:schemeClr val="tx1">
                    <a:lumMod val="65000"/>
                    <a:lumOff val="35000"/>
                  </a:schemeClr>
                </a:solidFill>
                <a:latin typeface="微软雅黑"/>
                <a:ea typeface="微软雅黑"/>
              </a:rPr>
              <a:t>igualado</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por</a:t>
            </a:r>
            <a:r>
              <a:rPr lang="en-US" altLang="zh-CN" sz="4400" b="1" dirty="0">
                <a:solidFill>
                  <a:schemeClr val="tx1">
                    <a:lumMod val="65000"/>
                    <a:lumOff val="35000"/>
                  </a:schemeClr>
                </a:solidFill>
                <a:latin typeface="微软雅黑"/>
                <a:ea typeface="微软雅黑"/>
              </a:rPr>
              <a:t> </a:t>
            </a:r>
            <a:r>
              <a:rPr lang="en-US" altLang="zh-CN" sz="4400" b="1" dirty="0" err="1">
                <a:solidFill>
                  <a:schemeClr val="tx1">
                    <a:lumMod val="65000"/>
                    <a:lumOff val="35000"/>
                  </a:schemeClr>
                </a:solidFill>
                <a:latin typeface="微软雅黑"/>
                <a:ea typeface="微软雅黑"/>
              </a:rPr>
              <a:t>generaciones</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pic>
        <p:nvPicPr>
          <p:cNvPr id="22" name="Picture 21">
            <a:extLst>
              <a:ext uri="{FF2B5EF4-FFF2-40B4-BE49-F238E27FC236}">
                <a16:creationId xmlns:a16="http://schemas.microsoft.com/office/drawing/2014/main" id="{F4915B31-B0D2-B59D-481B-219CC26609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39277" y="3038903"/>
            <a:ext cx="1604926" cy="1109283"/>
          </a:xfrm>
          <a:prstGeom prst="rect">
            <a:avLst/>
          </a:prstGeom>
        </p:spPr>
      </p:pic>
      <p:cxnSp>
        <p:nvCxnSpPr>
          <p:cNvPr id="24" name="Straight Connector 23">
            <a:extLst>
              <a:ext uri="{FF2B5EF4-FFF2-40B4-BE49-F238E27FC236}">
                <a16:creationId xmlns:a16="http://schemas.microsoft.com/office/drawing/2014/main" id="{1D8490DA-C6A7-2071-C237-8F40907A35E4}"/>
              </a:ext>
            </a:extLst>
          </p:cNvPr>
          <p:cNvCxnSpPr>
            <a:cxnSpLocks/>
          </p:cNvCxnSpPr>
          <p:nvPr/>
        </p:nvCxnSpPr>
        <p:spPr>
          <a:xfrm>
            <a:off x="540829" y="2804727"/>
            <a:ext cx="292081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46A776-9958-187B-FBD0-831ABDEA6E75}"/>
              </a:ext>
            </a:extLst>
          </p:cNvPr>
          <p:cNvCxnSpPr>
            <a:cxnSpLocks/>
          </p:cNvCxnSpPr>
          <p:nvPr/>
        </p:nvCxnSpPr>
        <p:spPr>
          <a:xfrm>
            <a:off x="3441740" y="2804727"/>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E3D81B9-9204-90E2-06CB-EAC42B29A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38353" y="1316107"/>
            <a:ext cx="2107172" cy="1456423"/>
          </a:xfrm>
          <a:prstGeom prst="rect">
            <a:avLst/>
          </a:prstGeom>
        </p:spPr>
      </p:pic>
      <p:sp>
        <p:nvSpPr>
          <p:cNvPr id="55" name="AutoShape 13">
            <a:extLst>
              <a:ext uri="{FF2B5EF4-FFF2-40B4-BE49-F238E27FC236}">
                <a16:creationId xmlns:a16="http://schemas.microsoft.com/office/drawing/2014/main" id="{3E099C88-B601-1CED-D15C-A099C415F17A}"/>
              </a:ext>
            </a:extLst>
          </p:cNvPr>
          <p:cNvSpPr/>
          <p:nvPr/>
        </p:nvSpPr>
        <p:spPr>
          <a:xfrm>
            <a:off x="6654444" y="1728128"/>
            <a:ext cx="4229174" cy="830997"/>
          </a:xfrm>
          <a:prstGeom prst="rect">
            <a:avLst/>
          </a:prstGeom>
          <a:noFill/>
        </p:spPr>
        <p:txBody>
          <a:bodyPr vert="horz" wrap="square" lIns="91440" tIns="45720" rIns="91440" bIns="45720" anchor="t">
            <a:spAutoFit/>
          </a:bodyPr>
          <a:lstStyle/>
          <a:p>
            <a:pPr algn="ctr"/>
            <a:r>
              <a:rPr lang="en-US" sz="1600" b="1" spc="300" dirty="0">
                <a:solidFill>
                  <a:srgbClr val="000000">
                    <a:lumMod val="75000"/>
                    <a:lumOff val="25000"/>
                  </a:srgbClr>
                </a:solidFill>
                <a:latin typeface="微软雅黑"/>
                <a:ea typeface="微软雅黑"/>
              </a:rPr>
              <a:t> </a:t>
            </a:r>
            <a:r>
              <a:rPr lang="es-ES" sz="1600" dirty="0"/>
              <a:t>Dependiendo del rango que tengas, se determina de cuántas generaciones puedes</a:t>
            </a:r>
          </a:p>
          <a:p>
            <a:pPr algn="ctr"/>
            <a:r>
              <a:rPr lang="es-ES" sz="1600" dirty="0"/>
              <a:t> ganar cada mes.</a:t>
            </a:r>
            <a:endParaRPr lang="en-US" sz="16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98CAC0EA-7EE5-AF5D-A875-2DBD51EDF47E}"/>
              </a:ext>
            </a:extLst>
          </p:cNvPr>
          <p:cNvSpPr/>
          <p:nvPr/>
        </p:nvSpPr>
        <p:spPr>
          <a:xfrm>
            <a:off x="124328" y="4174982"/>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cxnSp>
        <p:nvCxnSpPr>
          <p:cNvPr id="11" name="Straight Connector 10">
            <a:extLst>
              <a:ext uri="{FF2B5EF4-FFF2-40B4-BE49-F238E27FC236}">
                <a16:creationId xmlns:a16="http://schemas.microsoft.com/office/drawing/2014/main" id="{9DBD3396-118A-8F29-25EC-D07E2B8883D1}"/>
              </a:ext>
            </a:extLst>
          </p:cNvPr>
          <p:cNvCxnSpPr>
            <a:cxnSpLocks/>
          </p:cNvCxnSpPr>
          <p:nvPr/>
        </p:nvCxnSpPr>
        <p:spPr>
          <a:xfrm>
            <a:off x="568649" y="2799377"/>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B7957DF-5D39-670F-7C7A-7E4F358613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33814" y="3040100"/>
            <a:ext cx="1604926" cy="1109283"/>
          </a:xfrm>
          <a:prstGeom prst="rect">
            <a:avLst/>
          </a:prstGeom>
        </p:spPr>
      </p:pic>
      <p:pic>
        <p:nvPicPr>
          <p:cNvPr id="16" name="Picture 15">
            <a:extLst>
              <a:ext uri="{FF2B5EF4-FFF2-40B4-BE49-F238E27FC236}">
                <a16:creationId xmlns:a16="http://schemas.microsoft.com/office/drawing/2014/main" id="{489E1EBF-4008-4532-58B6-E2001C3D1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3862" y="3027261"/>
            <a:ext cx="1604926" cy="1109283"/>
          </a:xfrm>
          <a:prstGeom prst="rect">
            <a:avLst/>
          </a:prstGeom>
        </p:spPr>
      </p:pic>
      <p:pic>
        <p:nvPicPr>
          <p:cNvPr id="17" name="Picture 16">
            <a:extLst>
              <a:ext uri="{FF2B5EF4-FFF2-40B4-BE49-F238E27FC236}">
                <a16:creationId xmlns:a16="http://schemas.microsoft.com/office/drawing/2014/main" id="{F2791BA6-34F4-690C-7629-D0B52154BE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657918" y="3027260"/>
            <a:ext cx="1604926" cy="1109283"/>
          </a:xfrm>
          <a:prstGeom prst="rect">
            <a:avLst/>
          </a:prstGeom>
        </p:spPr>
      </p:pic>
      <p:sp>
        <p:nvSpPr>
          <p:cNvPr id="29" name="AutoShape 13">
            <a:extLst>
              <a:ext uri="{FF2B5EF4-FFF2-40B4-BE49-F238E27FC236}">
                <a16:creationId xmlns:a16="http://schemas.microsoft.com/office/drawing/2014/main" id="{3079CAFE-0C1F-E809-5EAA-E206895295AF}"/>
              </a:ext>
            </a:extLst>
          </p:cNvPr>
          <p:cNvSpPr/>
          <p:nvPr/>
        </p:nvSpPr>
        <p:spPr>
          <a:xfrm>
            <a:off x="1159030" y="4148186"/>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0" name="AutoShape 13">
            <a:extLst>
              <a:ext uri="{FF2B5EF4-FFF2-40B4-BE49-F238E27FC236}">
                <a16:creationId xmlns:a16="http://schemas.microsoft.com/office/drawing/2014/main" id="{A143157C-2F72-0229-4B28-7C2F35DAD375}"/>
              </a:ext>
            </a:extLst>
          </p:cNvPr>
          <p:cNvSpPr/>
          <p:nvPr/>
        </p:nvSpPr>
        <p:spPr>
          <a:xfrm>
            <a:off x="2018168" y="4174982"/>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1" name="AutoShape 13">
            <a:extLst>
              <a:ext uri="{FF2B5EF4-FFF2-40B4-BE49-F238E27FC236}">
                <a16:creationId xmlns:a16="http://schemas.microsoft.com/office/drawing/2014/main" id="{4E210252-6108-CA22-777A-9C5BC59CB00C}"/>
              </a:ext>
            </a:extLst>
          </p:cNvPr>
          <p:cNvSpPr/>
          <p:nvPr/>
        </p:nvSpPr>
        <p:spPr>
          <a:xfrm>
            <a:off x="3026832" y="4148186"/>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pic>
        <p:nvPicPr>
          <p:cNvPr id="87" name="Picture 86">
            <a:extLst>
              <a:ext uri="{FF2B5EF4-FFF2-40B4-BE49-F238E27FC236}">
                <a16:creationId xmlns:a16="http://schemas.microsoft.com/office/drawing/2014/main" id="{416D160F-A5B2-F262-D25F-DA6FE6960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40430" y="2407668"/>
            <a:ext cx="1118512" cy="773086"/>
          </a:xfrm>
          <a:prstGeom prst="rect">
            <a:avLst/>
          </a:prstGeom>
        </p:spPr>
      </p:pic>
      <p:pic>
        <p:nvPicPr>
          <p:cNvPr id="88" name="Picture 87">
            <a:extLst>
              <a:ext uri="{FF2B5EF4-FFF2-40B4-BE49-F238E27FC236}">
                <a16:creationId xmlns:a16="http://schemas.microsoft.com/office/drawing/2014/main" id="{29959A32-CD10-8697-CD15-8138D5C9EF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14126" y="3303749"/>
            <a:ext cx="630967" cy="436108"/>
          </a:xfrm>
          <a:prstGeom prst="rect">
            <a:avLst/>
          </a:prstGeom>
        </p:spPr>
      </p:pic>
      <p:pic>
        <p:nvPicPr>
          <p:cNvPr id="89" name="Picture 88">
            <a:extLst>
              <a:ext uri="{FF2B5EF4-FFF2-40B4-BE49-F238E27FC236}">
                <a16:creationId xmlns:a16="http://schemas.microsoft.com/office/drawing/2014/main" id="{0897D4E0-9E0C-7659-8CC5-707FE1BB0A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34214" y="3849985"/>
            <a:ext cx="630967" cy="436108"/>
          </a:xfrm>
          <a:prstGeom prst="rect">
            <a:avLst/>
          </a:prstGeom>
        </p:spPr>
      </p:pic>
      <p:pic>
        <p:nvPicPr>
          <p:cNvPr id="90" name="Picture 89">
            <a:extLst>
              <a:ext uri="{FF2B5EF4-FFF2-40B4-BE49-F238E27FC236}">
                <a16:creationId xmlns:a16="http://schemas.microsoft.com/office/drawing/2014/main" id="{6BCA0A42-B4D1-D5E9-0B51-5F910AEF06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49591" y="4406570"/>
            <a:ext cx="630967" cy="436108"/>
          </a:xfrm>
          <a:prstGeom prst="rect">
            <a:avLst/>
          </a:prstGeom>
        </p:spPr>
      </p:pic>
      <p:pic>
        <p:nvPicPr>
          <p:cNvPr id="91" name="Picture 90">
            <a:extLst>
              <a:ext uri="{FF2B5EF4-FFF2-40B4-BE49-F238E27FC236}">
                <a16:creationId xmlns:a16="http://schemas.microsoft.com/office/drawing/2014/main" id="{DD3E054C-946B-1A69-EF04-63261E7518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41240" y="4945235"/>
            <a:ext cx="630967" cy="436108"/>
          </a:xfrm>
          <a:prstGeom prst="rect">
            <a:avLst/>
          </a:prstGeom>
        </p:spPr>
      </p:pic>
      <p:pic>
        <p:nvPicPr>
          <p:cNvPr id="92" name="Picture 91">
            <a:extLst>
              <a:ext uri="{FF2B5EF4-FFF2-40B4-BE49-F238E27FC236}">
                <a16:creationId xmlns:a16="http://schemas.microsoft.com/office/drawing/2014/main" id="{3450CBD6-ABFA-F8E4-9CB2-85D71DEDC7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653045" y="5497443"/>
            <a:ext cx="630967" cy="436108"/>
          </a:xfrm>
          <a:prstGeom prst="rect">
            <a:avLst/>
          </a:prstGeom>
        </p:spPr>
      </p:pic>
      <p:sp>
        <p:nvSpPr>
          <p:cNvPr id="93" name="Arrow: Bent 92">
            <a:extLst>
              <a:ext uri="{FF2B5EF4-FFF2-40B4-BE49-F238E27FC236}">
                <a16:creationId xmlns:a16="http://schemas.microsoft.com/office/drawing/2014/main" id="{C573B0FB-FD2F-13DD-D524-9FF441127448}"/>
              </a:ext>
            </a:extLst>
          </p:cNvPr>
          <p:cNvSpPr/>
          <p:nvPr/>
        </p:nvSpPr>
        <p:spPr>
          <a:xfrm rot="16200000" flipH="1">
            <a:off x="5923280" y="3729459"/>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Bent 93">
            <a:extLst>
              <a:ext uri="{FF2B5EF4-FFF2-40B4-BE49-F238E27FC236}">
                <a16:creationId xmlns:a16="http://schemas.microsoft.com/office/drawing/2014/main" id="{6FA7B73D-A608-5996-FCBE-B336100B1272}"/>
              </a:ext>
            </a:extLst>
          </p:cNvPr>
          <p:cNvSpPr/>
          <p:nvPr/>
        </p:nvSpPr>
        <p:spPr>
          <a:xfrm rot="16200000" flipH="1">
            <a:off x="5909135" y="3187349"/>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Arrow: Bent 94">
            <a:extLst>
              <a:ext uri="{FF2B5EF4-FFF2-40B4-BE49-F238E27FC236}">
                <a16:creationId xmlns:a16="http://schemas.microsoft.com/office/drawing/2014/main" id="{1769E528-021D-D74B-AB4A-8307C663712E}"/>
              </a:ext>
            </a:extLst>
          </p:cNvPr>
          <p:cNvSpPr/>
          <p:nvPr/>
        </p:nvSpPr>
        <p:spPr>
          <a:xfrm rot="16200000" flipH="1">
            <a:off x="5940214" y="4279799"/>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Arrow: Bent 95">
            <a:extLst>
              <a:ext uri="{FF2B5EF4-FFF2-40B4-BE49-F238E27FC236}">
                <a16:creationId xmlns:a16="http://schemas.microsoft.com/office/drawing/2014/main" id="{D1BE9773-B4E7-5408-BA19-7E9F7C4D08D8}"/>
              </a:ext>
            </a:extLst>
          </p:cNvPr>
          <p:cNvSpPr/>
          <p:nvPr/>
        </p:nvSpPr>
        <p:spPr>
          <a:xfrm rot="16200000" flipH="1">
            <a:off x="5957147" y="4830366"/>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Arrow: Bent 96">
            <a:extLst>
              <a:ext uri="{FF2B5EF4-FFF2-40B4-BE49-F238E27FC236}">
                <a16:creationId xmlns:a16="http://schemas.microsoft.com/office/drawing/2014/main" id="{35D2B8C3-8319-CF45-3ACA-D55F0AD9DE7E}"/>
              </a:ext>
            </a:extLst>
          </p:cNvPr>
          <p:cNvSpPr/>
          <p:nvPr/>
        </p:nvSpPr>
        <p:spPr>
          <a:xfrm rot="16200000" flipH="1">
            <a:off x="5969501" y="5378190"/>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Text 1">
            <a:extLst>
              <a:ext uri="{FF2B5EF4-FFF2-40B4-BE49-F238E27FC236}">
                <a16:creationId xmlns:a16="http://schemas.microsoft.com/office/drawing/2014/main" id="{6756820D-E588-BF00-20AB-3AA2CD23B35B}"/>
              </a:ext>
            </a:extLst>
          </p:cNvPr>
          <p:cNvSpPr/>
          <p:nvPr/>
        </p:nvSpPr>
        <p:spPr>
          <a:xfrm rot="20988807">
            <a:off x="3729176" y="232782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1 </a:t>
            </a:r>
            <a:r>
              <a:rPr lang="en-US" sz="2000" b="1" dirty="0" err="1"/>
              <a:t>st</a:t>
            </a:r>
            <a:r>
              <a:rPr lang="en-US" sz="2000" b="1" dirty="0"/>
              <a:t> Generaci</a:t>
            </a:r>
            <a:r>
              <a:rPr lang="en-US" sz="2000" dirty="0"/>
              <a:t>ón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5" name="Text 1">
            <a:extLst>
              <a:ext uri="{FF2B5EF4-FFF2-40B4-BE49-F238E27FC236}">
                <a16:creationId xmlns:a16="http://schemas.microsoft.com/office/drawing/2014/main" id="{F50720A1-BDEE-AD7F-6601-1C2C66E9BBAB}"/>
              </a:ext>
            </a:extLst>
          </p:cNvPr>
          <p:cNvSpPr/>
          <p:nvPr/>
        </p:nvSpPr>
        <p:spPr>
          <a:xfrm>
            <a:off x="8108561" y="213705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err="1"/>
              <a:t>Directos</a:t>
            </a:r>
            <a:r>
              <a:rPr lang="en-US" b="1" dirty="0"/>
              <a:t> 50% Silver 10% - Gold 5% - </a:t>
            </a:r>
            <a:r>
              <a:rPr lang="en-US" b="1" dirty="0" err="1"/>
              <a:t>Platino</a:t>
            </a:r>
            <a:r>
              <a:rPr lang="en-US" b="1" dirty="0"/>
              <a:t>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09" name="Text 1">
            <a:extLst>
              <a:ext uri="{FF2B5EF4-FFF2-40B4-BE49-F238E27FC236}">
                <a16:creationId xmlns:a16="http://schemas.microsoft.com/office/drawing/2014/main" id="{48AD885D-21B1-07BC-1BDF-DDE21DAE580C}"/>
              </a:ext>
            </a:extLst>
          </p:cNvPr>
          <p:cNvSpPr/>
          <p:nvPr/>
        </p:nvSpPr>
        <p:spPr>
          <a:xfrm>
            <a:off x="8294615" y="49872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10" name="Text 1">
            <a:extLst>
              <a:ext uri="{FF2B5EF4-FFF2-40B4-BE49-F238E27FC236}">
                <a16:creationId xmlns:a16="http://schemas.microsoft.com/office/drawing/2014/main" id="{EA87EFC1-B649-AEB3-180B-BB4C902D82D2}"/>
              </a:ext>
            </a:extLst>
          </p:cNvPr>
          <p:cNvSpPr/>
          <p:nvPr/>
        </p:nvSpPr>
        <p:spPr>
          <a:xfrm rot="20988807">
            <a:off x="3815965" y="286122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2 </a:t>
            </a:r>
            <a:r>
              <a:rPr lang="en-US" sz="2000" b="1" dirty="0" err="1"/>
              <a:t>nd</a:t>
            </a:r>
            <a:r>
              <a:rPr lang="en-US" sz="2000" b="1" dirty="0"/>
              <a:t> Generaci</a:t>
            </a:r>
            <a:r>
              <a:rPr lang="en-US" sz="2000" dirty="0"/>
              <a:t>ó</a:t>
            </a:r>
            <a:r>
              <a:rPr lang="en-US" sz="2000" b="1" dirty="0"/>
              <a:t>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cxnSp>
        <p:nvCxnSpPr>
          <p:cNvPr id="5" name="Connector 11">
            <a:extLst>
              <a:ext uri="{FF2B5EF4-FFF2-40B4-BE49-F238E27FC236}">
                <a16:creationId xmlns:a16="http://schemas.microsoft.com/office/drawing/2014/main" id="{71C9B153-2CCC-5086-D25B-532D914C8943}"/>
              </a:ext>
            </a:extLst>
          </p:cNvPr>
          <p:cNvCxnSpPr/>
          <p:nvPr/>
        </p:nvCxnSpPr>
        <p:spPr>
          <a:xfrm>
            <a:off x="4038600" y="1442696"/>
            <a:ext cx="0" cy="1812089"/>
          </a:xfrm>
          <a:prstGeom prst="line">
            <a:avLst/>
          </a:prstGeom>
          <a:ln w="25400" cap="flat" cmpd="sng">
            <a:solidFill>
              <a:schemeClr val="accent1"/>
            </a:solidFill>
            <a:prstDash val="solid"/>
            <a:headEnd type="oval"/>
          </a:ln>
        </p:spPr>
      </p:cxnSp>
      <p:cxnSp>
        <p:nvCxnSpPr>
          <p:cNvPr id="7" name="Connector 11">
            <a:extLst>
              <a:ext uri="{FF2B5EF4-FFF2-40B4-BE49-F238E27FC236}">
                <a16:creationId xmlns:a16="http://schemas.microsoft.com/office/drawing/2014/main" id="{397D76C0-E29A-782E-037C-75A8A8907AB9}"/>
              </a:ext>
            </a:extLst>
          </p:cNvPr>
          <p:cNvCxnSpPr/>
          <p:nvPr/>
        </p:nvCxnSpPr>
        <p:spPr>
          <a:xfrm>
            <a:off x="4038594" y="3303313"/>
            <a:ext cx="0" cy="1812089"/>
          </a:xfrm>
          <a:prstGeom prst="line">
            <a:avLst/>
          </a:prstGeom>
          <a:ln w="25400" cap="flat" cmpd="sng">
            <a:solidFill>
              <a:schemeClr val="accent1"/>
            </a:solidFill>
            <a:prstDash val="solid"/>
            <a:headEnd type="oval"/>
          </a:ln>
        </p:spPr>
      </p:cxnSp>
      <p:cxnSp>
        <p:nvCxnSpPr>
          <p:cNvPr id="8" name="Connector 11">
            <a:extLst>
              <a:ext uri="{FF2B5EF4-FFF2-40B4-BE49-F238E27FC236}">
                <a16:creationId xmlns:a16="http://schemas.microsoft.com/office/drawing/2014/main" id="{177AED4E-2684-7BE2-76E2-E91E64CD3B26}"/>
              </a:ext>
            </a:extLst>
          </p:cNvPr>
          <p:cNvCxnSpPr/>
          <p:nvPr/>
        </p:nvCxnSpPr>
        <p:spPr>
          <a:xfrm>
            <a:off x="4038596" y="4059793"/>
            <a:ext cx="0" cy="1812089"/>
          </a:xfrm>
          <a:prstGeom prst="line">
            <a:avLst/>
          </a:prstGeom>
          <a:ln w="25400" cap="flat" cmpd="sng">
            <a:solidFill>
              <a:schemeClr val="accent1"/>
            </a:solidFill>
            <a:prstDash val="solid"/>
            <a:headEnd type="oval"/>
          </a:ln>
        </p:spPr>
      </p:cxnSp>
      <p:sp>
        <p:nvSpPr>
          <p:cNvPr id="10" name="Text 1">
            <a:extLst>
              <a:ext uri="{FF2B5EF4-FFF2-40B4-BE49-F238E27FC236}">
                <a16:creationId xmlns:a16="http://schemas.microsoft.com/office/drawing/2014/main" id="{CB3A0737-E09E-4192-1A13-DD7BF8BBA9EB}"/>
              </a:ext>
            </a:extLst>
          </p:cNvPr>
          <p:cNvSpPr/>
          <p:nvPr/>
        </p:nvSpPr>
        <p:spPr>
          <a:xfrm rot="20988807">
            <a:off x="3817841" y="342612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3 </a:t>
            </a:r>
            <a:r>
              <a:rPr lang="en-US" sz="2000" b="1" dirty="0" err="1"/>
              <a:t>rd</a:t>
            </a:r>
            <a:r>
              <a:rPr lang="en-US" sz="2000" b="1" dirty="0"/>
              <a:t> Generaci</a:t>
            </a:r>
            <a:r>
              <a:rPr lang="en-US" sz="2000" dirty="0"/>
              <a:t>ó</a:t>
            </a:r>
            <a:r>
              <a:rPr lang="en-US" sz="2000" b="1" dirty="0"/>
              <a:t>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8" name="Text 1">
            <a:extLst>
              <a:ext uri="{FF2B5EF4-FFF2-40B4-BE49-F238E27FC236}">
                <a16:creationId xmlns:a16="http://schemas.microsoft.com/office/drawing/2014/main" id="{34705E9B-9996-2D4E-470C-BBB1B6A67FA9}"/>
              </a:ext>
            </a:extLst>
          </p:cNvPr>
          <p:cNvSpPr/>
          <p:nvPr/>
        </p:nvSpPr>
        <p:spPr>
          <a:xfrm rot="20988807">
            <a:off x="3849444" y="394671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4 </a:t>
            </a:r>
            <a:r>
              <a:rPr lang="en-US" sz="2000" b="1" dirty="0" err="1"/>
              <a:t>th</a:t>
            </a:r>
            <a:r>
              <a:rPr lang="en-US" sz="2000" b="1" dirty="0"/>
              <a:t> Generaci</a:t>
            </a:r>
            <a:r>
              <a:rPr lang="en-US" sz="2000" dirty="0"/>
              <a:t>ón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9" name="Text 1">
            <a:extLst>
              <a:ext uri="{FF2B5EF4-FFF2-40B4-BE49-F238E27FC236}">
                <a16:creationId xmlns:a16="http://schemas.microsoft.com/office/drawing/2014/main" id="{BE1DFBA1-37B2-A3E4-CAC2-8C54CF78FC81}"/>
              </a:ext>
            </a:extLst>
          </p:cNvPr>
          <p:cNvSpPr/>
          <p:nvPr/>
        </p:nvSpPr>
        <p:spPr>
          <a:xfrm rot="20988807">
            <a:off x="3903595" y="448183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5 </a:t>
            </a:r>
            <a:r>
              <a:rPr lang="en-US" sz="2000" b="1" dirty="0" err="1"/>
              <a:t>th</a:t>
            </a:r>
            <a:r>
              <a:rPr lang="en-US" sz="2000" b="1" dirty="0"/>
              <a:t> Generaci</a:t>
            </a:r>
            <a:r>
              <a:rPr lang="en-US" sz="2000" dirty="0"/>
              <a:t>ón</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0" name="Text 1">
            <a:extLst>
              <a:ext uri="{FF2B5EF4-FFF2-40B4-BE49-F238E27FC236}">
                <a16:creationId xmlns:a16="http://schemas.microsoft.com/office/drawing/2014/main" id="{B7F0D267-2BEE-05EE-6458-D7DA3E117CBE}"/>
              </a:ext>
            </a:extLst>
          </p:cNvPr>
          <p:cNvSpPr/>
          <p:nvPr/>
        </p:nvSpPr>
        <p:spPr>
          <a:xfrm>
            <a:off x="8001000" y="262005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Silver 10% Silver 10% - Gold 5% - </a:t>
            </a:r>
            <a:r>
              <a:rPr lang="en-US" b="1" dirty="0" err="1"/>
              <a:t>Platino</a:t>
            </a:r>
            <a:r>
              <a:rPr lang="en-US" b="1" dirty="0"/>
              <a:t>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1" name="Text 1">
            <a:extLst>
              <a:ext uri="{FF2B5EF4-FFF2-40B4-BE49-F238E27FC236}">
                <a16:creationId xmlns:a16="http://schemas.microsoft.com/office/drawing/2014/main" id="{9BAAB5C7-7867-3E94-4A7D-BF049C31628B}"/>
              </a:ext>
            </a:extLst>
          </p:cNvPr>
          <p:cNvSpPr/>
          <p:nvPr/>
        </p:nvSpPr>
        <p:spPr>
          <a:xfrm>
            <a:off x="6934200" y="315499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Gold 5% - </a:t>
            </a:r>
            <a:r>
              <a:rPr lang="en-US" b="1" dirty="0" err="1"/>
              <a:t>Platino</a:t>
            </a:r>
            <a:r>
              <a:rPr lang="en-US" b="1" dirty="0"/>
              <a:t>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5" name="Text 1">
            <a:extLst>
              <a:ext uri="{FF2B5EF4-FFF2-40B4-BE49-F238E27FC236}">
                <a16:creationId xmlns:a16="http://schemas.microsoft.com/office/drawing/2014/main" id="{169F1423-B56B-C822-5370-590C69CE7F0A}"/>
              </a:ext>
            </a:extLst>
          </p:cNvPr>
          <p:cNvSpPr/>
          <p:nvPr/>
        </p:nvSpPr>
        <p:spPr>
          <a:xfrm>
            <a:off x="5914504" y="427798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6" name="Text 1">
            <a:extLst>
              <a:ext uri="{FF2B5EF4-FFF2-40B4-BE49-F238E27FC236}">
                <a16:creationId xmlns:a16="http://schemas.microsoft.com/office/drawing/2014/main" id="{E49E65EF-DC4D-53EB-DB0A-76B570C3101F}"/>
              </a:ext>
            </a:extLst>
          </p:cNvPr>
          <p:cNvSpPr/>
          <p:nvPr/>
        </p:nvSpPr>
        <p:spPr>
          <a:xfrm>
            <a:off x="6458942" y="371023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b="1" dirty="0"/>
              <a:t> </a:t>
            </a:r>
            <a:r>
              <a:rPr lang="en-US" b="1" dirty="0" err="1"/>
              <a:t>Platino</a:t>
            </a:r>
            <a:r>
              <a:rPr lang="en-US" b="1" dirty="0"/>
              <a:t> 5% - Diamond 3% </a:t>
            </a:r>
            <a:r>
              <a:rPr lang="en-US"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12" name="Freeform 4">
            <a:extLst>
              <a:ext uri="{FF2B5EF4-FFF2-40B4-BE49-F238E27FC236}">
                <a16:creationId xmlns:a16="http://schemas.microsoft.com/office/drawing/2014/main" id="{D9BB11ED-E188-22A0-F90B-4C1840FB9B78}"/>
              </a:ext>
            </a:extLst>
          </p:cNvPr>
          <p:cNvSpPr/>
          <p:nvPr/>
        </p:nvSpPr>
        <p:spPr>
          <a:xfrm>
            <a:off x="1520158" y="621029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27" name="Freeform 5">
            <a:extLst>
              <a:ext uri="{FF2B5EF4-FFF2-40B4-BE49-F238E27FC236}">
                <a16:creationId xmlns:a16="http://schemas.microsoft.com/office/drawing/2014/main" id="{64C4B72F-CAC8-3B4F-DC06-0B1431F0E224}"/>
              </a:ext>
            </a:extLst>
          </p:cNvPr>
          <p:cNvSpPr/>
          <p:nvPr/>
        </p:nvSpPr>
        <p:spPr>
          <a:xfrm rot="5400000">
            <a:off x="3956931" y="381162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2" name="Freeform 4">
            <a:extLst>
              <a:ext uri="{FF2B5EF4-FFF2-40B4-BE49-F238E27FC236}">
                <a16:creationId xmlns:a16="http://schemas.microsoft.com/office/drawing/2014/main" id="{A11AFFB7-B86E-1F2C-4EB7-F57CAC2488AF}"/>
              </a:ext>
            </a:extLst>
          </p:cNvPr>
          <p:cNvSpPr/>
          <p:nvPr/>
        </p:nvSpPr>
        <p:spPr>
          <a:xfrm>
            <a:off x="5101558" y="619125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33" name="Freeform 5">
            <a:extLst>
              <a:ext uri="{FF2B5EF4-FFF2-40B4-BE49-F238E27FC236}">
                <a16:creationId xmlns:a16="http://schemas.microsoft.com/office/drawing/2014/main" id="{8D34A863-16FA-8A4E-1511-51AF60B741E1}"/>
              </a:ext>
            </a:extLst>
          </p:cNvPr>
          <p:cNvSpPr/>
          <p:nvPr/>
        </p:nvSpPr>
        <p:spPr>
          <a:xfrm rot="5400000">
            <a:off x="7986006" y="36497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5">
            <a:extLst>
              <a:ext uri="{FF2B5EF4-FFF2-40B4-BE49-F238E27FC236}">
                <a16:creationId xmlns:a16="http://schemas.microsoft.com/office/drawing/2014/main" id="{7DC51A76-DB35-58B0-2A83-D00C76206979}"/>
              </a:ext>
            </a:extLst>
          </p:cNvPr>
          <p:cNvSpPr/>
          <p:nvPr/>
        </p:nvSpPr>
        <p:spPr>
          <a:xfrm rot="20625691">
            <a:off x="4922673" y="160789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4" name="Freeform 7">
            <a:extLst>
              <a:ext uri="{FF2B5EF4-FFF2-40B4-BE49-F238E27FC236}">
                <a16:creationId xmlns:a16="http://schemas.microsoft.com/office/drawing/2014/main" id="{185AC0A4-C1B9-D970-40E2-89D017257457}"/>
              </a:ext>
            </a:extLst>
          </p:cNvPr>
          <p:cNvSpPr/>
          <p:nvPr/>
        </p:nvSpPr>
        <p:spPr>
          <a:xfrm rot="21078393">
            <a:off x="5072491" y="159373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6" name="Freeform 5">
            <a:extLst>
              <a:ext uri="{FF2B5EF4-FFF2-40B4-BE49-F238E27FC236}">
                <a16:creationId xmlns:a16="http://schemas.microsoft.com/office/drawing/2014/main" id="{296C2156-EABD-110C-647C-D3DD1C9809EF}"/>
              </a:ext>
            </a:extLst>
          </p:cNvPr>
          <p:cNvSpPr/>
          <p:nvPr/>
        </p:nvSpPr>
        <p:spPr>
          <a:xfrm rot="20625691">
            <a:off x="5188004" y="187670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7" name="Freeform 7">
            <a:extLst>
              <a:ext uri="{FF2B5EF4-FFF2-40B4-BE49-F238E27FC236}">
                <a16:creationId xmlns:a16="http://schemas.microsoft.com/office/drawing/2014/main" id="{C7E6C374-5519-A4D0-FAD0-373B5400A13A}"/>
              </a:ext>
            </a:extLst>
          </p:cNvPr>
          <p:cNvSpPr/>
          <p:nvPr/>
        </p:nvSpPr>
        <p:spPr>
          <a:xfrm rot="9594628">
            <a:off x="5036568" y="169833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22339074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23"/>
                                        </p:tgtEl>
                                        <p:attrNameLst>
                                          <p:attrName>ppt_y</p:attrName>
                                        </p:attrNameLst>
                                      </p:cBhvr>
                                      <p:tavLst>
                                        <p:tav tm="0">
                                          <p:val>
                                            <p:strVal val="#ppt_y-#ppt_h*1.125000"/>
                                          </p:val>
                                        </p:tav>
                                        <p:tav tm="100000">
                                          <p:val>
                                            <p:strVal val="#ppt_y"/>
                                          </p:val>
                                        </p:tav>
                                      </p:tavLst>
                                    </p:anim>
                                    <p:animEffect transition="in" filter="wipe(down)">
                                      <p:cBhvr>
                                        <p:cTn id="16" dur="350"/>
                                        <p:tgtEl>
                                          <p:spTgt spid="23"/>
                                        </p:tgtEl>
                                      </p:cBhvr>
                                    </p:animEffec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29"/>
                                        </p:tgtEl>
                                        <p:attrNameLst>
                                          <p:attrName>ppt_y</p:attrName>
                                        </p:attrNameLst>
                                      </p:cBhvr>
                                      <p:tavLst>
                                        <p:tav tm="0">
                                          <p:val>
                                            <p:strVal val="#ppt_y-#ppt_h*1.125000"/>
                                          </p:val>
                                        </p:tav>
                                        <p:tav tm="100000">
                                          <p:val>
                                            <p:strVal val="#ppt_y"/>
                                          </p:val>
                                        </p:tav>
                                      </p:tavLst>
                                    </p:anim>
                                    <p:animEffect transition="in" filter="wipe(down)">
                                      <p:cBhvr>
                                        <p:cTn id="21" dur="350"/>
                                        <p:tgtEl>
                                          <p:spTgt spid="29"/>
                                        </p:tgtEl>
                                      </p:cBhvr>
                                    </p:animEffec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30"/>
                                        </p:tgtEl>
                                        <p:attrNameLst>
                                          <p:attrName>ppt_y</p:attrName>
                                        </p:attrNameLst>
                                      </p:cBhvr>
                                      <p:tavLst>
                                        <p:tav tm="0">
                                          <p:val>
                                            <p:strVal val="#ppt_y-#ppt_h*1.125000"/>
                                          </p:val>
                                        </p:tav>
                                        <p:tav tm="100000">
                                          <p:val>
                                            <p:strVal val="#ppt_y"/>
                                          </p:val>
                                        </p:tav>
                                      </p:tavLst>
                                    </p:anim>
                                    <p:animEffect transition="in" filter="wipe(down)">
                                      <p:cBhvr>
                                        <p:cTn id="26" dur="350"/>
                                        <p:tgtEl>
                                          <p:spTgt spid="30"/>
                                        </p:tgtEl>
                                      </p:cBhvr>
                                    </p:animEffec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31"/>
                                        </p:tgtEl>
                                        <p:attrNameLst>
                                          <p:attrName>ppt_y</p:attrName>
                                        </p:attrNameLst>
                                      </p:cBhvr>
                                      <p:tavLst>
                                        <p:tav tm="0">
                                          <p:val>
                                            <p:strVal val="#ppt_y-#ppt_h*1.125000"/>
                                          </p:val>
                                        </p:tav>
                                        <p:tav tm="100000">
                                          <p:val>
                                            <p:strVal val="#ppt_y"/>
                                          </p:val>
                                        </p:tav>
                                      </p:tavLst>
                                    </p:anim>
                                    <p:animEffect transition="in" filter="wipe(down)">
                                      <p:cBhvr>
                                        <p:cTn id="31" dur="350"/>
                                        <p:tgtEl>
                                          <p:spTgt spid="31"/>
                                        </p:tgtEl>
                                      </p:cBhvr>
                                    </p:animEffect>
                                    <p:set>
                                      <p:cBhvr>
                                        <p:cTn id="32" dur="1" fill="hold">
                                          <p:stCondLst>
                                            <p:cond delay="0"/>
                                          </p:stCondLst>
                                        </p:cTn>
                                        <p:tgtEl>
                                          <p:spTgt spid="31"/>
                                        </p:tgtEl>
                                        <p:attrNameLst>
                                          <p:attrName>style.visibility</p:attrName>
                                        </p:attrNameLst>
                                      </p:cBhvr>
                                      <p:to>
                                        <p:strVal val="visible"/>
                                      </p:to>
                                    </p:set>
                                  </p:childTnLst>
                                </p:cTn>
                              </p:par>
                              <p:par>
                                <p:cTn id="33" presetID="16" presetClass="entr" presetSubtype="21"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barn(inVertical)">
                                      <p:cBhvr>
                                        <p:cTn id="35" dur="500"/>
                                        <p:tgtEl>
                                          <p:spTgt spid="101"/>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barn(inVertical)">
                                      <p:cBhvr>
                                        <p:cTn id="38" dur="500"/>
                                        <p:tgtEl>
                                          <p:spTgt spid="10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barn(inVertical)">
                                      <p:cBhvr>
                                        <p:cTn id="41" dur="500"/>
                                        <p:tgtEl>
                                          <p:spTgt spid="109"/>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barn(inVertical)">
                                      <p:cBhvr>
                                        <p:cTn id="44" dur="500"/>
                                        <p:tgtEl>
                                          <p:spTgt spid="110"/>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inVertical)">
                                      <p:cBhvr>
                                        <p:cTn id="47" dur="500"/>
                                        <p:tgtEl>
                                          <p:spTgt spid="1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inVertical)">
                                      <p:cBhvr>
                                        <p:cTn id="50" dur="500"/>
                                        <p:tgtEl>
                                          <p:spTgt spid="18"/>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arn(inVertical)">
                                      <p:cBhvr>
                                        <p:cTn id="53" dur="500"/>
                                        <p:tgtEl>
                                          <p:spTgt spid="19"/>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barn(inVertical)">
                                      <p:cBhvr>
                                        <p:cTn id="56" dur="500"/>
                                        <p:tgtEl>
                                          <p:spTgt spid="2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arn(inVertical)">
                                      <p:cBhvr>
                                        <p:cTn id="62" dur="500"/>
                                        <p:tgtEl>
                                          <p:spTgt spid="2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barn(inVertical)">
                                      <p:cBhvr>
                                        <p:cTn id="65" dur="500"/>
                                        <p:tgtEl>
                                          <p:spTgt spid="26"/>
                                        </p:tgtEl>
                                      </p:cBhvr>
                                    </p:animEffect>
                                  </p:childTnLst>
                                </p:cTn>
                              </p:par>
                              <p:par>
                                <p:cTn id="66" presetID="2" presetClass="entr" presetSubtype="9" decel="62000" fill="hold" grpId="0" nodeType="withEffect">
                                  <p:stCondLst>
                                    <p:cond delay="0"/>
                                  </p:stCondLst>
                                  <p:childTnLst>
                                    <p:anim calcmode="lin" valueType="num">
                                      <p:cBhvr additive="base">
                                        <p:cTn id="67" dur="1000" fill="hold"/>
                                        <p:tgtEl>
                                          <p:spTgt spid="12"/>
                                        </p:tgtEl>
                                        <p:attrNameLst>
                                          <p:attrName>ppt_x</p:attrName>
                                        </p:attrNameLst>
                                      </p:cBhvr>
                                      <p:tavLst>
                                        <p:tav tm="0">
                                          <p:val>
                                            <p:strVal val="0-#ppt_w/2"/>
                                          </p:val>
                                        </p:tav>
                                        <p:tav tm="100000">
                                          <p:val>
                                            <p:strVal val="#ppt_x"/>
                                          </p:val>
                                        </p:tav>
                                      </p:tavLst>
                                    </p:anim>
                                    <p:anim calcmode="lin" valueType="num">
                                      <p:cBhvr additive="base">
                                        <p:cTn id="68" dur="1000" fill="hold"/>
                                        <p:tgtEl>
                                          <p:spTgt spid="12"/>
                                        </p:tgtEl>
                                        <p:attrNameLst>
                                          <p:attrName>ppt_y</p:attrName>
                                        </p:attrNameLst>
                                      </p:cBhvr>
                                      <p:tavLst>
                                        <p:tav tm="0">
                                          <p:val>
                                            <p:strVal val="0-#ppt_h/2"/>
                                          </p:val>
                                        </p:tav>
                                        <p:tav tm="100000">
                                          <p:val>
                                            <p:strVal val="#ppt_y"/>
                                          </p:val>
                                        </p:tav>
                                      </p:tavLst>
                                    </p:anim>
                                    <p:set>
                                      <p:cBhvr>
                                        <p:cTn id="69" dur="1" fill="hold">
                                          <p:stCondLst>
                                            <p:cond delay="0"/>
                                          </p:stCondLst>
                                        </p:cTn>
                                        <p:tgtEl>
                                          <p:spTgt spid="12"/>
                                        </p:tgtEl>
                                        <p:attrNameLst>
                                          <p:attrName>style.visibility</p:attrName>
                                        </p:attrNameLst>
                                      </p:cBhvr>
                                      <p:to>
                                        <p:strVal val="visible"/>
                                      </p:to>
                                    </p:set>
                                  </p:childTnLst>
                                </p:cTn>
                              </p:par>
                              <p:par>
                                <p:cTn id="70" presetID="2" presetClass="entr" presetSubtype="6" decel="62000" fill="hold" grpId="0" nodeType="withEffect">
                                  <p:stCondLst>
                                    <p:cond delay="0"/>
                                  </p:stCondLst>
                                  <p:childTnLst>
                                    <p:anim calcmode="lin" valueType="num">
                                      <p:cBhvr additive="base">
                                        <p:cTn id="71" dur="1000" fill="hold"/>
                                        <p:tgtEl>
                                          <p:spTgt spid="27"/>
                                        </p:tgtEl>
                                        <p:attrNameLst>
                                          <p:attrName>ppt_x</p:attrName>
                                        </p:attrNameLst>
                                      </p:cBhvr>
                                      <p:tavLst>
                                        <p:tav tm="0">
                                          <p:val>
                                            <p:strVal val="1+#ppt_w/2"/>
                                          </p:val>
                                        </p:tav>
                                        <p:tav tm="100000">
                                          <p:val>
                                            <p:strVal val="#ppt_x"/>
                                          </p:val>
                                        </p:tav>
                                      </p:tavLst>
                                    </p:anim>
                                    <p:anim calcmode="lin" valueType="num">
                                      <p:cBhvr additive="base">
                                        <p:cTn id="72" dur="1000" fill="hold"/>
                                        <p:tgtEl>
                                          <p:spTgt spid="27"/>
                                        </p:tgtEl>
                                        <p:attrNameLst>
                                          <p:attrName>ppt_y</p:attrName>
                                        </p:attrNameLst>
                                      </p:cBhvr>
                                      <p:tavLst>
                                        <p:tav tm="0">
                                          <p:val>
                                            <p:strVal val="1+#ppt_h/2"/>
                                          </p:val>
                                        </p:tav>
                                        <p:tav tm="100000">
                                          <p:val>
                                            <p:strVal val="#ppt_y"/>
                                          </p:val>
                                        </p:tav>
                                      </p:tavLst>
                                    </p:anim>
                                    <p:set>
                                      <p:cBhvr>
                                        <p:cTn id="73" dur="1" fill="hold">
                                          <p:stCondLst>
                                            <p:cond delay="0"/>
                                          </p:stCondLst>
                                        </p:cTn>
                                        <p:tgtEl>
                                          <p:spTgt spid="27"/>
                                        </p:tgtEl>
                                        <p:attrNameLst>
                                          <p:attrName>style.visibility</p:attrName>
                                        </p:attrNameLst>
                                      </p:cBhvr>
                                      <p:to>
                                        <p:strVal val="visible"/>
                                      </p:to>
                                    </p:set>
                                  </p:childTnLst>
                                </p:cTn>
                              </p:par>
                              <p:par>
                                <p:cTn id="74" presetID="2" presetClass="entr" presetSubtype="9" decel="62000" fill="hold" grpId="0" nodeType="withEffect">
                                  <p:stCondLst>
                                    <p:cond delay="0"/>
                                  </p:stCondLst>
                                  <p:childTnLst>
                                    <p:anim calcmode="lin" valueType="num">
                                      <p:cBhvr additive="base">
                                        <p:cTn id="75" dur="1000" fill="hold"/>
                                        <p:tgtEl>
                                          <p:spTgt spid="32"/>
                                        </p:tgtEl>
                                        <p:attrNameLst>
                                          <p:attrName>ppt_x</p:attrName>
                                        </p:attrNameLst>
                                      </p:cBhvr>
                                      <p:tavLst>
                                        <p:tav tm="0">
                                          <p:val>
                                            <p:strVal val="0-#ppt_w/2"/>
                                          </p:val>
                                        </p:tav>
                                        <p:tav tm="100000">
                                          <p:val>
                                            <p:strVal val="#ppt_x"/>
                                          </p:val>
                                        </p:tav>
                                      </p:tavLst>
                                    </p:anim>
                                    <p:anim calcmode="lin" valueType="num">
                                      <p:cBhvr additive="base">
                                        <p:cTn id="76" dur="1000" fill="hold"/>
                                        <p:tgtEl>
                                          <p:spTgt spid="32"/>
                                        </p:tgtEl>
                                        <p:attrNameLst>
                                          <p:attrName>ppt_y</p:attrName>
                                        </p:attrNameLst>
                                      </p:cBhvr>
                                      <p:tavLst>
                                        <p:tav tm="0">
                                          <p:val>
                                            <p:strVal val="0-#ppt_h/2"/>
                                          </p:val>
                                        </p:tav>
                                        <p:tav tm="100000">
                                          <p:val>
                                            <p:strVal val="#ppt_y"/>
                                          </p:val>
                                        </p:tav>
                                      </p:tavLst>
                                    </p:anim>
                                    <p:set>
                                      <p:cBhvr>
                                        <p:cTn id="77" dur="1" fill="hold">
                                          <p:stCondLst>
                                            <p:cond delay="0"/>
                                          </p:stCondLst>
                                        </p:cTn>
                                        <p:tgtEl>
                                          <p:spTgt spid="32"/>
                                        </p:tgtEl>
                                        <p:attrNameLst>
                                          <p:attrName>style.visibility</p:attrName>
                                        </p:attrNameLst>
                                      </p:cBhvr>
                                      <p:to>
                                        <p:strVal val="visible"/>
                                      </p:to>
                                    </p:set>
                                  </p:childTnLst>
                                </p:cTn>
                              </p:par>
                              <p:par>
                                <p:cTn id="78" presetID="2" presetClass="entr" presetSubtype="6" decel="62000" fill="hold" grpId="0" nodeType="withEffect">
                                  <p:stCondLst>
                                    <p:cond delay="0"/>
                                  </p:stCondLst>
                                  <p:childTnLst>
                                    <p:anim calcmode="lin" valueType="num">
                                      <p:cBhvr additive="base">
                                        <p:cTn id="79" dur="1000" fill="hold"/>
                                        <p:tgtEl>
                                          <p:spTgt spid="33"/>
                                        </p:tgtEl>
                                        <p:attrNameLst>
                                          <p:attrName>ppt_x</p:attrName>
                                        </p:attrNameLst>
                                      </p:cBhvr>
                                      <p:tavLst>
                                        <p:tav tm="0">
                                          <p:val>
                                            <p:strVal val="1+#ppt_w/2"/>
                                          </p:val>
                                        </p:tav>
                                        <p:tav tm="100000">
                                          <p:val>
                                            <p:strVal val="#ppt_x"/>
                                          </p:val>
                                        </p:tav>
                                      </p:tavLst>
                                    </p:anim>
                                    <p:anim calcmode="lin" valueType="num">
                                      <p:cBhvr additive="base">
                                        <p:cTn id="80" dur="1000" fill="hold"/>
                                        <p:tgtEl>
                                          <p:spTgt spid="33"/>
                                        </p:tgtEl>
                                        <p:attrNameLst>
                                          <p:attrName>ppt_y</p:attrName>
                                        </p:attrNameLst>
                                      </p:cBhvr>
                                      <p:tavLst>
                                        <p:tav tm="0">
                                          <p:val>
                                            <p:strVal val="1+#ppt_h/2"/>
                                          </p:val>
                                        </p:tav>
                                        <p:tav tm="100000">
                                          <p:val>
                                            <p:strVal val="#ppt_y"/>
                                          </p:val>
                                        </p:tav>
                                      </p:tavLst>
                                    </p:anim>
                                    <p:set>
                                      <p:cBhvr>
                                        <p:cTn id="81" dur="1" fill="hold">
                                          <p:stCondLst>
                                            <p:cond delay="0"/>
                                          </p:stCondLst>
                                        </p:cTn>
                                        <p:tgtEl>
                                          <p:spTgt spid="33"/>
                                        </p:tgtEl>
                                        <p:attrNameLst>
                                          <p:attrName>style.visibility</p:attrName>
                                        </p:attrNameLst>
                                      </p:cBhvr>
                                      <p:to>
                                        <p:strVal val="visible"/>
                                      </p:to>
                                    </p:set>
                                  </p:childTnLst>
                                </p:cTn>
                              </p:par>
                              <p:par>
                                <p:cTn id="82" presetID="2" presetClass="entr" presetSubtype="3" decel="62000" fill="hold" grpId="0" nodeType="withEffect">
                                  <p:stCondLst>
                                    <p:cond delay="0"/>
                                  </p:stCondLst>
                                  <p:childTnLst>
                                    <p:anim calcmode="lin" valueType="num">
                                      <p:cBhvr additive="base">
                                        <p:cTn id="83" dur="1000" fill="hold"/>
                                        <p:tgtEl>
                                          <p:spTgt spid="34"/>
                                        </p:tgtEl>
                                        <p:attrNameLst>
                                          <p:attrName>ppt_x</p:attrName>
                                        </p:attrNameLst>
                                      </p:cBhvr>
                                      <p:tavLst>
                                        <p:tav tm="0">
                                          <p:val>
                                            <p:strVal val="1+#ppt_w/2"/>
                                          </p:val>
                                        </p:tav>
                                        <p:tav tm="100000">
                                          <p:val>
                                            <p:strVal val="#ppt_x"/>
                                          </p:val>
                                        </p:tav>
                                      </p:tavLst>
                                    </p:anim>
                                    <p:anim calcmode="lin" valueType="num">
                                      <p:cBhvr additive="base">
                                        <p:cTn id="84" dur="1000" fill="hold"/>
                                        <p:tgtEl>
                                          <p:spTgt spid="34"/>
                                        </p:tgtEl>
                                        <p:attrNameLst>
                                          <p:attrName>ppt_y</p:attrName>
                                        </p:attrNameLst>
                                      </p:cBhvr>
                                      <p:tavLst>
                                        <p:tav tm="0">
                                          <p:val>
                                            <p:strVal val="0-#ppt_h/2"/>
                                          </p:val>
                                        </p:tav>
                                        <p:tav tm="100000">
                                          <p:val>
                                            <p:strVal val="#ppt_y"/>
                                          </p:val>
                                        </p:tav>
                                      </p:tavLst>
                                    </p:anim>
                                    <p:set>
                                      <p:cBhvr>
                                        <p:cTn id="85" dur="1" fill="hold">
                                          <p:stCondLst>
                                            <p:cond delay="0"/>
                                          </p:stCondLst>
                                        </p:cTn>
                                        <p:tgtEl>
                                          <p:spTgt spid="34"/>
                                        </p:tgtEl>
                                        <p:attrNameLst>
                                          <p:attrName>style.visibility</p:attrName>
                                        </p:attrNameLst>
                                      </p:cBhvr>
                                      <p:to>
                                        <p:strVal val="visible"/>
                                      </p:to>
                                    </p:set>
                                  </p:childTnLst>
                                </p:cTn>
                              </p:par>
                              <p:par>
                                <p:cTn id="86" presetID="2" presetClass="entr" presetSubtype="8" decel="62000" fill="hold" grpId="0" nodeType="withEffect">
                                  <p:stCondLst>
                                    <p:cond delay="0"/>
                                  </p:stCondLst>
                                  <p:childTnLst>
                                    <p:anim calcmode="lin" valueType="num">
                                      <p:cBhvr additive="base">
                                        <p:cTn id="87" dur="1000" fill="hold"/>
                                        <p:tgtEl>
                                          <p:spTgt spid="3"/>
                                        </p:tgtEl>
                                        <p:attrNameLst>
                                          <p:attrName>ppt_x</p:attrName>
                                        </p:attrNameLst>
                                      </p:cBhvr>
                                      <p:tavLst>
                                        <p:tav tm="0">
                                          <p:val>
                                            <p:strVal val="0-#ppt_w/2"/>
                                          </p:val>
                                        </p:tav>
                                        <p:tav tm="100000">
                                          <p:val>
                                            <p:strVal val="#ppt_x"/>
                                          </p:val>
                                        </p:tav>
                                      </p:tavLst>
                                    </p:anim>
                                    <p:anim calcmode="lin" valueType="num">
                                      <p:cBhvr additive="base">
                                        <p:cTn id="88" dur="1000" fill="hold"/>
                                        <p:tgtEl>
                                          <p:spTgt spid="3"/>
                                        </p:tgtEl>
                                        <p:attrNameLst>
                                          <p:attrName>ppt_y</p:attrName>
                                        </p:attrNameLst>
                                      </p:cBhvr>
                                      <p:tavLst>
                                        <p:tav tm="0">
                                          <p:val>
                                            <p:strVal val="#ppt_y"/>
                                          </p:val>
                                        </p:tav>
                                        <p:tav tm="100000">
                                          <p:val>
                                            <p:strVal val="#ppt_y"/>
                                          </p:val>
                                        </p:tav>
                                      </p:tavLst>
                                    </p:anim>
                                    <p:set>
                                      <p:cBhvr>
                                        <p:cTn id="89" dur="1" fill="hold">
                                          <p:stCondLst>
                                            <p:cond delay="0"/>
                                          </p:stCondLst>
                                        </p:cTn>
                                        <p:tgtEl>
                                          <p:spTgt spid="3"/>
                                        </p:tgtEl>
                                        <p:attrNameLst>
                                          <p:attrName>style.visibility</p:attrName>
                                        </p:attrNameLst>
                                      </p:cBhvr>
                                      <p:to>
                                        <p:strVal val="visible"/>
                                      </p:to>
                                    </p:set>
                                  </p:childTnLst>
                                </p:cTn>
                              </p:par>
                              <p:par>
                                <p:cTn id="90" presetID="2" presetClass="entr" presetSubtype="8" decel="62000" fill="hold" grpId="0" nodeType="withEffect">
                                  <p:stCondLst>
                                    <p:cond delay="0"/>
                                  </p:stCondLst>
                                  <p:childTnLst>
                                    <p:anim calcmode="lin" valueType="num">
                                      <p:cBhvr additive="base">
                                        <p:cTn id="91" dur="1000" fill="hold"/>
                                        <p:tgtEl>
                                          <p:spTgt spid="36"/>
                                        </p:tgtEl>
                                        <p:attrNameLst>
                                          <p:attrName>ppt_x</p:attrName>
                                        </p:attrNameLst>
                                      </p:cBhvr>
                                      <p:tavLst>
                                        <p:tav tm="0">
                                          <p:val>
                                            <p:strVal val="0-#ppt_w/2"/>
                                          </p:val>
                                        </p:tav>
                                        <p:tav tm="100000">
                                          <p:val>
                                            <p:strVal val="#ppt_x"/>
                                          </p:val>
                                        </p:tav>
                                      </p:tavLst>
                                    </p:anim>
                                    <p:anim calcmode="lin" valueType="num">
                                      <p:cBhvr additive="base">
                                        <p:cTn id="92" dur="1000" fill="hold"/>
                                        <p:tgtEl>
                                          <p:spTgt spid="36"/>
                                        </p:tgtEl>
                                        <p:attrNameLst>
                                          <p:attrName>ppt_y</p:attrName>
                                        </p:attrNameLst>
                                      </p:cBhvr>
                                      <p:tavLst>
                                        <p:tav tm="0">
                                          <p:val>
                                            <p:strVal val="#ppt_y"/>
                                          </p:val>
                                        </p:tav>
                                        <p:tav tm="100000">
                                          <p:val>
                                            <p:strVal val="#ppt_y"/>
                                          </p:val>
                                        </p:tav>
                                      </p:tavLst>
                                    </p:anim>
                                    <p:set>
                                      <p:cBhvr>
                                        <p:cTn id="93" dur="1" fill="hold">
                                          <p:stCondLst>
                                            <p:cond delay="0"/>
                                          </p:stCondLst>
                                        </p:cTn>
                                        <p:tgtEl>
                                          <p:spTgt spid="36"/>
                                        </p:tgtEl>
                                        <p:attrNameLst>
                                          <p:attrName>style.visibility</p:attrName>
                                        </p:attrNameLst>
                                      </p:cBhvr>
                                      <p:to>
                                        <p:strVal val="visible"/>
                                      </p:to>
                                    </p:set>
                                  </p:childTnLst>
                                </p:cTn>
                              </p:par>
                              <p:par>
                                <p:cTn id="94" presetID="2" presetClass="entr" presetSubtype="3" decel="62000" fill="hold" grpId="0" nodeType="withEffect">
                                  <p:stCondLst>
                                    <p:cond delay="0"/>
                                  </p:stCondLst>
                                  <p:childTnLst>
                                    <p:anim calcmode="lin" valueType="num">
                                      <p:cBhvr additive="base">
                                        <p:cTn id="95" dur="1000" fill="hold"/>
                                        <p:tgtEl>
                                          <p:spTgt spid="37"/>
                                        </p:tgtEl>
                                        <p:attrNameLst>
                                          <p:attrName>ppt_x</p:attrName>
                                        </p:attrNameLst>
                                      </p:cBhvr>
                                      <p:tavLst>
                                        <p:tav tm="0">
                                          <p:val>
                                            <p:strVal val="1+#ppt_w/2"/>
                                          </p:val>
                                        </p:tav>
                                        <p:tav tm="100000">
                                          <p:val>
                                            <p:strVal val="#ppt_x"/>
                                          </p:val>
                                        </p:tav>
                                      </p:tavLst>
                                    </p:anim>
                                    <p:anim calcmode="lin" valueType="num">
                                      <p:cBhvr additive="base">
                                        <p:cTn id="96" dur="1000" fill="hold"/>
                                        <p:tgtEl>
                                          <p:spTgt spid="37"/>
                                        </p:tgtEl>
                                        <p:attrNameLst>
                                          <p:attrName>ppt_y</p:attrName>
                                        </p:attrNameLst>
                                      </p:cBhvr>
                                      <p:tavLst>
                                        <p:tav tm="0">
                                          <p:val>
                                            <p:strVal val="0-#ppt_h/2"/>
                                          </p:val>
                                        </p:tav>
                                        <p:tav tm="100000">
                                          <p:val>
                                            <p:strVal val="#ppt_y"/>
                                          </p:val>
                                        </p:tav>
                                      </p:tavLst>
                                    </p:anim>
                                    <p:set>
                                      <p:cBhvr>
                                        <p:cTn id="9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23" grpId="0"/>
      <p:bldP spid="29" grpId="0"/>
      <p:bldP spid="30" grpId="0"/>
      <p:bldP spid="31" grpId="0"/>
      <p:bldP spid="101" grpId="0" animBg="1"/>
      <p:bldP spid="105" grpId="0" animBg="1"/>
      <p:bldP spid="109" grpId="0" animBg="1"/>
      <p:bldP spid="110" grpId="0" animBg="1"/>
      <p:bldP spid="10" grpId="0" animBg="1"/>
      <p:bldP spid="18" grpId="0" animBg="1"/>
      <p:bldP spid="19" grpId="0" animBg="1"/>
      <p:bldP spid="20" grpId="0" animBg="1"/>
      <p:bldP spid="21" grpId="0" animBg="1"/>
      <p:bldP spid="25" grpId="0" animBg="1"/>
      <p:bldP spid="26" grpId="0" animBg="1"/>
      <p:bldP spid="12" grpId="0" animBg="1"/>
      <p:bldP spid="27" grpId="0" animBg="1"/>
      <p:bldP spid="32" grpId="0" animBg="1"/>
      <p:bldP spid="33" grpId="0" animBg="1"/>
      <p:bldP spid="3" grpId="0" animBg="1"/>
      <p:bldP spid="34" grpId="0" animBg="1"/>
      <p:bldP spid="36"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35AC176-DCA5-15EC-B0AC-77B9A62690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FAD456-57CF-B5F1-15B3-D3C7BC815BED}"/>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3">
            <a:extLst>
              <a:ext uri="{FF2B5EF4-FFF2-40B4-BE49-F238E27FC236}">
                <a16:creationId xmlns:a16="http://schemas.microsoft.com/office/drawing/2014/main" id="{2F9B7283-A831-FD3F-0C63-DF14000AC97A}"/>
              </a:ext>
            </a:extLst>
          </p:cNvPr>
          <p:cNvSpPr/>
          <p:nvPr/>
        </p:nvSpPr>
        <p:spPr>
          <a:xfrm rot="20625691">
            <a:off x="9448311" y="-100000"/>
            <a:ext cx="2463899" cy="178858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6" name="AutoShape 6">
            <a:extLst>
              <a:ext uri="{FF2B5EF4-FFF2-40B4-BE49-F238E27FC236}">
                <a16:creationId xmlns:a16="http://schemas.microsoft.com/office/drawing/2014/main" id="{C6CBB274-278F-7151-C62D-08976219009A}"/>
              </a:ext>
            </a:extLst>
          </p:cNvPr>
          <p:cNvSpPr/>
          <p:nvPr/>
        </p:nvSpPr>
        <p:spPr>
          <a:xfrm flipH="1">
            <a:off x="330094" y="3029742"/>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C564588A-30CC-9EC2-D4D5-71439904D05F}"/>
              </a:ext>
            </a:extLst>
          </p:cNvPr>
          <p:cNvSpPr/>
          <p:nvPr/>
        </p:nvSpPr>
        <p:spPr>
          <a:xfrm>
            <a:off x="6399965" y="810016"/>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4E7C7E24-72C0-704A-4C85-A3BA5641AE9E}"/>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pic>
        <p:nvPicPr>
          <p:cNvPr id="22" name="Picture 21">
            <a:extLst>
              <a:ext uri="{FF2B5EF4-FFF2-40B4-BE49-F238E27FC236}">
                <a16:creationId xmlns:a16="http://schemas.microsoft.com/office/drawing/2014/main" id="{8F099728-0C7B-2816-E935-BC143F91B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914141" y="3345064"/>
            <a:ext cx="1604926" cy="1109283"/>
          </a:xfrm>
          <a:prstGeom prst="rect">
            <a:avLst/>
          </a:prstGeom>
        </p:spPr>
      </p:pic>
      <p:cxnSp>
        <p:nvCxnSpPr>
          <p:cNvPr id="24" name="Straight Connector 23">
            <a:extLst>
              <a:ext uri="{FF2B5EF4-FFF2-40B4-BE49-F238E27FC236}">
                <a16:creationId xmlns:a16="http://schemas.microsoft.com/office/drawing/2014/main" id="{B08D54EC-4E0A-4A45-FCE3-0A26C8EEB0F2}"/>
              </a:ext>
            </a:extLst>
          </p:cNvPr>
          <p:cNvCxnSpPr>
            <a:cxnSpLocks/>
          </p:cNvCxnSpPr>
          <p:nvPr/>
        </p:nvCxnSpPr>
        <p:spPr>
          <a:xfrm>
            <a:off x="815693" y="3110888"/>
            <a:ext cx="292081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AA7B3B-0982-CF77-410F-2CC624D952F9}"/>
              </a:ext>
            </a:extLst>
          </p:cNvPr>
          <p:cNvCxnSpPr>
            <a:cxnSpLocks/>
          </p:cNvCxnSpPr>
          <p:nvPr/>
        </p:nvCxnSpPr>
        <p:spPr>
          <a:xfrm>
            <a:off x="3716604" y="3110888"/>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35A5AF1-91E2-8CB7-551E-4191F9C4D1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13217" y="1622268"/>
            <a:ext cx="2107172" cy="1456423"/>
          </a:xfrm>
          <a:prstGeom prst="rect">
            <a:avLst/>
          </a:prstGeom>
        </p:spPr>
      </p:pic>
      <p:sp>
        <p:nvSpPr>
          <p:cNvPr id="55" name="AutoShape 13">
            <a:extLst>
              <a:ext uri="{FF2B5EF4-FFF2-40B4-BE49-F238E27FC236}">
                <a16:creationId xmlns:a16="http://schemas.microsoft.com/office/drawing/2014/main" id="{F96ED24C-EB3B-FB98-605C-A3EF42DFE411}"/>
              </a:ext>
            </a:extLst>
          </p:cNvPr>
          <p:cNvSpPr/>
          <p:nvPr/>
        </p:nvSpPr>
        <p:spPr>
          <a:xfrm>
            <a:off x="6355580" y="3443986"/>
            <a:ext cx="4425414" cy="707886"/>
          </a:xfrm>
          <a:prstGeom prst="rect">
            <a:avLst/>
          </a:prstGeom>
          <a:noFill/>
        </p:spPr>
        <p:txBody>
          <a:bodyPr vert="horz" wrap="square" lIns="91440" tIns="45720" rIns="91440" bIns="45720" anchor="t">
            <a:spAutoFit/>
          </a:bodyPr>
          <a:lstStyle/>
          <a:p>
            <a:pPr algn="ctr"/>
            <a:r>
              <a:rPr lang="en-US" sz="2000" b="1" spc="300" dirty="0">
                <a:solidFill>
                  <a:srgbClr val="000000">
                    <a:lumMod val="75000"/>
                    <a:lumOff val="25000"/>
                  </a:srgbClr>
                </a:solidFill>
                <a:latin typeface="微软雅黑"/>
                <a:ea typeface="微软雅黑"/>
              </a:rPr>
              <a:t> </a:t>
            </a:r>
            <a:r>
              <a:rPr lang="es-ES" sz="2000" dirty="0"/>
              <a:t>de la diferencia de la compra del producto al público, es nuestra comisión.</a:t>
            </a:r>
            <a:endParaRPr lang="en-US" sz="2000" b="1" spc="300" dirty="0">
              <a:solidFill>
                <a:srgbClr val="000000">
                  <a:lumMod val="75000"/>
                  <a:lumOff val="25000"/>
                </a:srgbClr>
              </a:solidFill>
              <a:latin typeface="微软雅黑"/>
              <a:ea typeface="微软雅黑"/>
            </a:endParaRPr>
          </a:p>
        </p:txBody>
      </p:sp>
      <p:sp>
        <p:nvSpPr>
          <p:cNvPr id="23" name="AutoShape 13">
            <a:extLst>
              <a:ext uri="{FF2B5EF4-FFF2-40B4-BE49-F238E27FC236}">
                <a16:creationId xmlns:a16="http://schemas.microsoft.com/office/drawing/2014/main" id="{4D78B96F-30D2-1120-ABAC-B0C1B0BAEB2B}"/>
              </a:ext>
            </a:extLst>
          </p:cNvPr>
          <p:cNvSpPr/>
          <p:nvPr/>
        </p:nvSpPr>
        <p:spPr>
          <a:xfrm>
            <a:off x="399192" y="4481143"/>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cxnSp>
        <p:nvCxnSpPr>
          <p:cNvPr id="11" name="Straight Connector 10">
            <a:extLst>
              <a:ext uri="{FF2B5EF4-FFF2-40B4-BE49-F238E27FC236}">
                <a16:creationId xmlns:a16="http://schemas.microsoft.com/office/drawing/2014/main" id="{F959011E-0EB8-9F43-B0EF-373A38A2D716}"/>
              </a:ext>
            </a:extLst>
          </p:cNvPr>
          <p:cNvCxnSpPr>
            <a:cxnSpLocks/>
          </p:cNvCxnSpPr>
          <p:nvPr/>
        </p:nvCxnSpPr>
        <p:spPr>
          <a:xfrm>
            <a:off x="843513" y="3105538"/>
            <a:ext cx="0" cy="28725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B25F91E-E96B-CC98-FA53-932C6B3968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1050" y="3346261"/>
            <a:ext cx="1604926" cy="1109283"/>
          </a:xfrm>
          <a:prstGeom prst="rect">
            <a:avLst/>
          </a:prstGeom>
        </p:spPr>
      </p:pic>
      <p:pic>
        <p:nvPicPr>
          <p:cNvPr id="16" name="Picture 15">
            <a:extLst>
              <a:ext uri="{FF2B5EF4-FFF2-40B4-BE49-F238E27FC236}">
                <a16:creationId xmlns:a16="http://schemas.microsoft.com/office/drawing/2014/main" id="{C57E175E-4FC1-4360-9A43-8FCDE5EC1A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8726" y="3333422"/>
            <a:ext cx="1604926" cy="1109283"/>
          </a:xfrm>
          <a:prstGeom prst="rect">
            <a:avLst/>
          </a:prstGeom>
        </p:spPr>
      </p:pic>
      <p:pic>
        <p:nvPicPr>
          <p:cNvPr id="17" name="Picture 16">
            <a:extLst>
              <a:ext uri="{FF2B5EF4-FFF2-40B4-BE49-F238E27FC236}">
                <a16:creationId xmlns:a16="http://schemas.microsoft.com/office/drawing/2014/main" id="{B0EAD9F2-1F4E-0557-3E00-898FF1ACF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2782" y="3333421"/>
            <a:ext cx="1604926" cy="1109283"/>
          </a:xfrm>
          <a:prstGeom prst="rect">
            <a:avLst/>
          </a:prstGeom>
        </p:spPr>
      </p:pic>
      <p:sp>
        <p:nvSpPr>
          <p:cNvPr id="29" name="AutoShape 13">
            <a:extLst>
              <a:ext uri="{FF2B5EF4-FFF2-40B4-BE49-F238E27FC236}">
                <a16:creationId xmlns:a16="http://schemas.microsoft.com/office/drawing/2014/main" id="{EA48CEEB-6403-0E5E-7AF1-8203D8BD3ED5}"/>
              </a:ext>
            </a:extLst>
          </p:cNvPr>
          <p:cNvSpPr/>
          <p:nvPr/>
        </p:nvSpPr>
        <p:spPr>
          <a:xfrm>
            <a:off x="1433894" y="4454347"/>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0" name="AutoShape 13">
            <a:extLst>
              <a:ext uri="{FF2B5EF4-FFF2-40B4-BE49-F238E27FC236}">
                <a16:creationId xmlns:a16="http://schemas.microsoft.com/office/drawing/2014/main" id="{B415C1B1-56D1-3D0E-7B4F-685E91CA87F0}"/>
              </a:ext>
            </a:extLst>
          </p:cNvPr>
          <p:cNvSpPr/>
          <p:nvPr/>
        </p:nvSpPr>
        <p:spPr>
          <a:xfrm>
            <a:off x="2293032" y="4481143"/>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31" name="AutoShape 13">
            <a:extLst>
              <a:ext uri="{FF2B5EF4-FFF2-40B4-BE49-F238E27FC236}">
                <a16:creationId xmlns:a16="http://schemas.microsoft.com/office/drawing/2014/main" id="{902AA613-87C9-54E2-A88E-E83BD2D9E65A}"/>
              </a:ext>
            </a:extLst>
          </p:cNvPr>
          <p:cNvSpPr/>
          <p:nvPr/>
        </p:nvSpPr>
        <p:spPr>
          <a:xfrm>
            <a:off x="3301696" y="4454347"/>
            <a:ext cx="1193441" cy="400110"/>
          </a:xfrm>
          <a:prstGeom prst="rect">
            <a:avLst/>
          </a:prstGeom>
          <a:noFill/>
        </p:spPr>
        <p:txBody>
          <a:bodyPr vert="horz" wrap="square" lIns="91440" tIns="45720" rIns="91440" bIns="45720" anchor="t">
            <a:spAutoFit/>
          </a:bodyPr>
          <a:lstStyle/>
          <a:p>
            <a:pPr marL="0" algn="ctr"/>
            <a:r>
              <a:rPr lang="en-US" sz="2000" b="1" spc="300" dirty="0">
                <a:solidFill>
                  <a:srgbClr val="000000">
                    <a:lumMod val="75000"/>
                    <a:lumOff val="25000"/>
                  </a:srgbClr>
                </a:solidFill>
                <a:latin typeface="微软雅黑"/>
                <a:ea typeface="微软雅黑"/>
              </a:rPr>
              <a:t>50%</a:t>
            </a:r>
          </a:p>
        </p:txBody>
      </p:sp>
      <p:sp>
        <p:nvSpPr>
          <p:cNvPr id="27" name="AutoShape 35">
            <a:extLst>
              <a:ext uri="{FF2B5EF4-FFF2-40B4-BE49-F238E27FC236}">
                <a16:creationId xmlns:a16="http://schemas.microsoft.com/office/drawing/2014/main" id="{31DFAAB3-D367-596B-C3A5-302255E13BE2}"/>
              </a:ext>
            </a:extLst>
          </p:cNvPr>
          <p:cNvSpPr/>
          <p:nvPr/>
        </p:nvSpPr>
        <p:spPr>
          <a:xfrm>
            <a:off x="3079544" y="-275027"/>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6. </a:t>
            </a:r>
            <a:r>
              <a:rPr lang="en-US" altLang="zh-CN" sz="3600" b="1" dirty="0">
                <a:solidFill>
                  <a:srgbClr val="FF0000"/>
                </a:solidFill>
                <a:latin typeface="微软雅黑"/>
                <a:ea typeface="微软雅黑"/>
              </a:rPr>
              <a:t>Ventas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2" name="AutoShape 35">
            <a:extLst>
              <a:ext uri="{FF2B5EF4-FFF2-40B4-BE49-F238E27FC236}">
                <a16:creationId xmlns:a16="http://schemas.microsoft.com/office/drawing/2014/main" id="{08BE027A-2359-95E2-C475-25B11FF0633B}"/>
              </a:ext>
            </a:extLst>
          </p:cNvPr>
          <p:cNvSpPr/>
          <p:nvPr/>
        </p:nvSpPr>
        <p:spPr>
          <a:xfrm>
            <a:off x="5499245" y="168645"/>
            <a:ext cx="2958955"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a:t>
            </a:r>
            <a:r>
              <a:rPr lang="en-US" sz="3600" b="1" dirty="0">
                <a:solidFill>
                  <a:srgbClr val="C00000"/>
                </a:solidFill>
              </a:rPr>
              <a:t> </a:t>
            </a:r>
            <a:r>
              <a:rPr lang="en-US" sz="3600" b="1" dirty="0" err="1">
                <a:solidFill>
                  <a:schemeClr val="tx1">
                    <a:lumMod val="65000"/>
                    <a:lumOff val="35000"/>
                  </a:schemeClr>
                </a:solidFill>
                <a:latin typeface="微软雅黑"/>
                <a:ea typeface="微软雅黑"/>
              </a:rPr>
              <a:t>producto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3" name="TextBox 32">
            <a:extLst>
              <a:ext uri="{FF2B5EF4-FFF2-40B4-BE49-F238E27FC236}">
                <a16:creationId xmlns:a16="http://schemas.microsoft.com/office/drawing/2014/main" id="{5DB14460-2C7E-EF99-0DCC-8D1C210FAEBD}"/>
              </a:ext>
            </a:extLst>
          </p:cNvPr>
          <p:cNvSpPr txBox="1"/>
          <p:nvPr/>
        </p:nvSpPr>
        <p:spPr>
          <a:xfrm>
            <a:off x="5434049" y="3196272"/>
            <a:ext cx="2778211" cy="830997"/>
          </a:xfrm>
          <a:prstGeom prst="rect">
            <a:avLst/>
          </a:prstGeom>
          <a:noFill/>
        </p:spPr>
        <p:txBody>
          <a:bodyPr wrap="square">
            <a:spAutoFit/>
          </a:bodyPr>
          <a:lstStyle/>
          <a:p>
            <a:r>
              <a:rPr lang="en-US" sz="4800" b="1" dirty="0">
                <a:solidFill>
                  <a:srgbClr val="FF0000"/>
                </a:solidFill>
                <a:latin typeface="微软雅黑"/>
                <a:ea typeface="微软雅黑"/>
              </a:rPr>
              <a:t>50%</a:t>
            </a:r>
            <a:endParaRPr lang="en-US" sz="4800" dirty="0"/>
          </a:p>
        </p:txBody>
      </p:sp>
      <p:sp>
        <p:nvSpPr>
          <p:cNvPr id="34" name="AutoShape 13">
            <a:extLst>
              <a:ext uri="{FF2B5EF4-FFF2-40B4-BE49-F238E27FC236}">
                <a16:creationId xmlns:a16="http://schemas.microsoft.com/office/drawing/2014/main" id="{5F0BB64C-A63C-A8BE-EDE8-7060BAD4F3ED}"/>
              </a:ext>
            </a:extLst>
          </p:cNvPr>
          <p:cNvSpPr/>
          <p:nvPr/>
        </p:nvSpPr>
        <p:spPr>
          <a:xfrm>
            <a:off x="1335442" y="5028772"/>
            <a:ext cx="9942158" cy="830997"/>
          </a:xfrm>
          <a:prstGeom prst="rect">
            <a:avLst/>
          </a:prstGeom>
          <a:noFill/>
        </p:spPr>
        <p:txBody>
          <a:bodyPr vert="horz" wrap="square" lIns="91440" tIns="45720" rIns="91440" bIns="45720" anchor="t">
            <a:spAutoFit/>
          </a:bodyPr>
          <a:lstStyle/>
          <a:p>
            <a:pPr algn="ctr"/>
            <a:r>
              <a:rPr lang="en-US" sz="2000" dirty="0" err="1"/>
              <a:t>Ejemplo</a:t>
            </a:r>
            <a:r>
              <a:rPr lang="en-US" sz="2000" dirty="0"/>
              <a:t>: </a:t>
            </a:r>
            <a:r>
              <a:rPr lang="en-US" sz="2000" dirty="0" err="1"/>
              <a:t>nuestro</a:t>
            </a:r>
            <a:r>
              <a:rPr lang="en-US" sz="2000" dirty="0"/>
              <a:t> </a:t>
            </a:r>
            <a:r>
              <a:rPr lang="en-US" sz="2000" dirty="0" err="1"/>
              <a:t>precio</a:t>
            </a:r>
            <a:r>
              <a:rPr lang="en-US" sz="2000" dirty="0"/>
              <a:t> es </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$19.00 </a:t>
            </a:r>
            <a:r>
              <a:rPr lang="en-US" sz="2000" dirty="0"/>
              <a:t>y al </a:t>
            </a:r>
            <a:r>
              <a:rPr lang="en-US" sz="2000" dirty="0" err="1"/>
              <a:t>público</a:t>
            </a:r>
            <a:r>
              <a:rPr lang="en-US" sz="2000" dirty="0"/>
              <a:t> es</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$25.00,</a:t>
            </a:r>
            <a:r>
              <a:rPr lang="en-US" sz="2000" dirty="0"/>
              <a:t> la </a:t>
            </a:r>
            <a:r>
              <a:rPr lang="en-US" sz="2000" dirty="0" err="1"/>
              <a:t>diferencia</a:t>
            </a:r>
            <a:r>
              <a:rPr lang="en-US" sz="2000" dirty="0"/>
              <a:t> es </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$6.00. </a:t>
            </a:r>
            <a:r>
              <a:rPr lang="en-US" sz="2000" dirty="0" err="1"/>
              <a:t>Ganamos</a:t>
            </a:r>
            <a:r>
              <a:rPr lang="en-US" sz="2000" dirty="0"/>
              <a:t> </a:t>
            </a:r>
            <a:r>
              <a:rPr lang="en-US" sz="2000" dirty="0" err="1"/>
              <a:t>el</a:t>
            </a:r>
            <a:r>
              <a:rPr lang="en-US" sz="2000" dirty="0"/>
              <a:t> </a:t>
            </a:r>
            <a:r>
              <a:rPr lang="en-US" sz="2800" b="1" spc="300" dirty="0">
                <a:solidFill>
                  <a:schemeClr val="accent2">
                    <a:lumMod val="75000"/>
                  </a:schemeClr>
                </a:solidFill>
                <a:latin typeface="微软雅黑"/>
                <a:ea typeface="微软雅黑"/>
              </a:rPr>
              <a:t>50%,</a:t>
            </a:r>
            <a:r>
              <a:rPr lang="en-US" sz="2000" dirty="0"/>
              <a:t> es </a:t>
            </a:r>
            <a:r>
              <a:rPr lang="en-US" sz="2000" dirty="0" err="1"/>
              <a:t>decir</a:t>
            </a:r>
            <a:r>
              <a:rPr lang="en-US" sz="2000" b="1" spc="300" dirty="0">
                <a:solidFill>
                  <a:srgbClr val="000000">
                    <a:lumMod val="75000"/>
                    <a:lumOff val="25000"/>
                  </a:srgbClr>
                </a:solidFill>
                <a:latin typeface="微软雅黑"/>
                <a:ea typeface="微软雅黑"/>
              </a:rPr>
              <a:t> </a:t>
            </a:r>
            <a:r>
              <a:rPr lang="en-US" sz="2000" b="1" spc="300" dirty="0">
                <a:solidFill>
                  <a:srgbClr val="FF0000"/>
                </a:solidFill>
                <a:latin typeface="微软雅黑"/>
                <a:ea typeface="微软雅黑"/>
              </a:rPr>
              <a:t>$3.00 </a:t>
            </a:r>
          </a:p>
        </p:txBody>
      </p:sp>
      <p:sp>
        <p:nvSpPr>
          <p:cNvPr id="4" name="Freeform 4">
            <a:extLst>
              <a:ext uri="{FF2B5EF4-FFF2-40B4-BE49-F238E27FC236}">
                <a16:creationId xmlns:a16="http://schemas.microsoft.com/office/drawing/2014/main" id="{48F651D2-15E2-3EA2-4599-60B413E4E637}"/>
              </a:ext>
            </a:extLst>
          </p:cNvPr>
          <p:cNvSpPr/>
          <p:nvPr/>
        </p:nvSpPr>
        <p:spPr>
          <a:xfrm>
            <a:off x="1520158" y="621029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a:extLst>
              <a:ext uri="{FF2B5EF4-FFF2-40B4-BE49-F238E27FC236}">
                <a16:creationId xmlns:a16="http://schemas.microsoft.com/office/drawing/2014/main" id="{537EF6E3-A3B0-BE0B-63F3-C67A8ABAA1CF}"/>
              </a:ext>
            </a:extLst>
          </p:cNvPr>
          <p:cNvSpPr/>
          <p:nvPr/>
        </p:nvSpPr>
        <p:spPr>
          <a:xfrm rot="5400000">
            <a:off x="3956931" y="381162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4">
            <a:extLst>
              <a:ext uri="{FF2B5EF4-FFF2-40B4-BE49-F238E27FC236}">
                <a16:creationId xmlns:a16="http://schemas.microsoft.com/office/drawing/2014/main" id="{95A2CF58-EE5E-5115-365D-D0FA1A54F89C}"/>
              </a:ext>
            </a:extLst>
          </p:cNvPr>
          <p:cNvSpPr/>
          <p:nvPr/>
        </p:nvSpPr>
        <p:spPr>
          <a:xfrm>
            <a:off x="5101558" y="619125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8" name="Freeform 5">
            <a:extLst>
              <a:ext uri="{FF2B5EF4-FFF2-40B4-BE49-F238E27FC236}">
                <a16:creationId xmlns:a16="http://schemas.microsoft.com/office/drawing/2014/main" id="{FB1AF60F-D8E9-70E7-8944-6A1E4066C113}"/>
              </a:ext>
            </a:extLst>
          </p:cNvPr>
          <p:cNvSpPr/>
          <p:nvPr/>
        </p:nvSpPr>
        <p:spPr>
          <a:xfrm rot="5400000">
            <a:off x="7986006" y="364970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0" name="Freeform 2">
            <a:extLst>
              <a:ext uri="{FF2B5EF4-FFF2-40B4-BE49-F238E27FC236}">
                <a16:creationId xmlns:a16="http://schemas.microsoft.com/office/drawing/2014/main" id="{0C221E44-0413-61FA-D4D0-B5751BAD5CB5}"/>
              </a:ext>
            </a:extLst>
          </p:cNvPr>
          <p:cNvSpPr/>
          <p:nvPr/>
        </p:nvSpPr>
        <p:spPr>
          <a:xfrm rot="5400000">
            <a:off x="8383971" y="498388"/>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2" name="Freeform 5">
            <a:extLst>
              <a:ext uri="{FF2B5EF4-FFF2-40B4-BE49-F238E27FC236}">
                <a16:creationId xmlns:a16="http://schemas.microsoft.com/office/drawing/2014/main" id="{EAF9C76E-C4B6-A625-08D6-7DCBAD6FD0D2}"/>
              </a:ext>
            </a:extLst>
          </p:cNvPr>
          <p:cNvSpPr/>
          <p:nvPr/>
        </p:nvSpPr>
        <p:spPr>
          <a:xfrm rot="20625691">
            <a:off x="4262272" y="235296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4" name="Freeform 7">
            <a:extLst>
              <a:ext uri="{FF2B5EF4-FFF2-40B4-BE49-F238E27FC236}">
                <a16:creationId xmlns:a16="http://schemas.microsoft.com/office/drawing/2014/main" id="{B9934F2E-5BB8-BBCF-926C-2B288FACC8C4}"/>
              </a:ext>
            </a:extLst>
          </p:cNvPr>
          <p:cNvSpPr/>
          <p:nvPr/>
        </p:nvSpPr>
        <p:spPr>
          <a:xfrm rot="21078393">
            <a:off x="4412090" y="233880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8" name="Freeform 5">
            <a:extLst>
              <a:ext uri="{FF2B5EF4-FFF2-40B4-BE49-F238E27FC236}">
                <a16:creationId xmlns:a16="http://schemas.microsoft.com/office/drawing/2014/main" id="{5E71564F-8402-BE45-6994-B8AA568AD498}"/>
              </a:ext>
            </a:extLst>
          </p:cNvPr>
          <p:cNvSpPr/>
          <p:nvPr/>
        </p:nvSpPr>
        <p:spPr>
          <a:xfrm rot="20625691">
            <a:off x="4527603" y="262177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9" name="Freeform 7">
            <a:extLst>
              <a:ext uri="{FF2B5EF4-FFF2-40B4-BE49-F238E27FC236}">
                <a16:creationId xmlns:a16="http://schemas.microsoft.com/office/drawing/2014/main" id="{76242849-4F3F-B43D-9816-0E69C6D35270}"/>
              </a:ext>
            </a:extLst>
          </p:cNvPr>
          <p:cNvSpPr/>
          <p:nvPr/>
        </p:nvSpPr>
        <p:spPr>
          <a:xfrm rot="9594628">
            <a:off x="4376167" y="244340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4073850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childTnLst>
                          </p:cTn>
                        </p:par>
                        <p:par>
                          <p:cTn id="8" fill="hold">
                            <p:stCondLst>
                              <p:cond delay="500"/>
                            </p:stCondLst>
                            <p:childTnLst>
                              <p:par>
                                <p:cTn id="9" presetID="12" presetClass="entr" presetSubtype="1" fill="hold" grpId="0" nodeType="afterEffect">
                                  <p:stCondLst>
                                    <p:cond delay="0"/>
                                  </p:stCondLst>
                                  <p:childTnLst>
                                    <p:anim calcmode="lin" valueType="num">
                                      <p:cBhvr additive="base">
                                        <p:cTn id="10" dur="350"/>
                                        <p:tgtEl>
                                          <p:spTgt spid="55"/>
                                        </p:tgtEl>
                                        <p:attrNameLst>
                                          <p:attrName>ppt_y</p:attrName>
                                        </p:attrNameLst>
                                      </p:cBhvr>
                                      <p:tavLst>
                                        <p:tav tm="0">
                                          <p:val>
                                            <p:strVal val="#ppt_y-#ppt_h*1.125000"/>
                                          </p:val>
                                        </p:tav>
                                        <p:tav tm="100000">
                                          <p:val>
                                            <p:strVal val="#ppt_y"/>
                                          </p:val>
                                        </p:tav>
                                      </p:tavLst>
                                    </p:anim>
                                    <p:animEffect transition="in" filter="wipe(down)">
                                      <p:cBhvr>
                                        <p:cTn id="11" dur="350"/>
                                        <p:tgtEl>
                                          <p:spTgt spid="55"/>
                                        </p:tgtEl>
                                      </p:cBhvr>
                                    </p:animEffec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850"/>
                            </p:stCondLst>
                            <p:childTnLst>
                              <p:par>
                                <p:cTn id="14" presetID="12" presetClass="entr" presetSubtype="1" fill="hold" grpId="0" nodeType="afterEffect">
                                  <p:stCondLst>
                                    <p:cond delay="0"/>
                                  </p:stCondLst>
                                  <p:childTnLst>
                                    <p:anim calcmode="lin" valueType="num">
                                      <p:cBhvr additive="base">
                                        <p:cTn id="15" dur="350"/>
                                        <p:tgtEl>
                                          <p:spTgt spid="23"/>
                                        </p:tgtEl>
                                        <p:attrNameLst>
                                          <p:attrName>ppt_y</p:attrName>
                                        </p:attrNameLst>
                                      </p:cBhvr>
                                      <p:tavLst>
                                        <p:tav tm="0">
                                          <p:val>
                                            <p:strVal val="#ppt_y-#ppt_h*1.125000"/>
                                          </p:val>
                                        </p:tav>
                                        <p:tav tm="100000">
                                          <p:val>
                                            <p:strVal val="#ppt_y"/>
                                          </p:val>
                                        </p:tav>
                                      </p:tavLst>
                                    </p:anim>
                                    <p:animEffect transition="in" filter="wipe(down)">
                                      <p:cBhvr>
                                        <p:cTn id="16" dur="350"/>
                                        <p:tgtEl>
                                          <p:spTgt spid="23"/>
                                        </p:tgtEl>
                                      </p:cBhvr>
                                    </p:animEffec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200"/>
                            </p:stCondLst>
                            <p:childTnLst>
                              <p:par>
                                <p:cTn id="19" presetID="12" presetClass="entr" presetSubtype="1" fill="hold" grpId="0" nodeType="afterEffect">
                                  <p:stCondLst>
                                    <p:cond delay="0"/>
                                  </p:stCondLst>
                                  <p:childTnLst>
                                    <p:anim calcmode="lin" valueType="num">
                                      <p:cBhvr additive="base">
                                        <p:cTn id="20" dur="350"/>
                                        <p:tgtEl>
                                          <p:spTgt spid="29"/>
                                        </p:tgtEl>
                                        <p:attrNameLst>
                                          <p:attrName>ppt_y</p:attrName>
                                        </p:attrNameLst>
                                      </p:cBhvr>
                                      <p:tavLst>
                                        <p:tav tm="0">
                                          <p:val>
                                            <p:strVal val="#ppt_y-#ppt_h*1.125000"/>
                                          </p:val>
                                        </p:tav>
                                        <p:tav tm="100000">
                                          <p:val>
                                            <p:strVal val="#ppt_y"/>
                                          </p:val>
                                        </p:tav>
                                      </p:tavLst>
                                    </p:anim>
                                    <p:animEffect transition="in" filter="wipe(down)">
                                      <p:cBhvr>
                                        <p:cTn id="21" dur="350"/>
                                        <p:tgtEl>
                                          <p:spTgt spid="29"/>
                                        </p:tgtEl>
                                      </p:cBhvr>
                                    </p:animEffec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1550"/>
                            </p:stCondLst>
                            <p:childTnLst>
                              <p:par>
                                <p:cTn id="24" presetID="12" presetClass="entr" presetSubtype="1" fill="hold" grpId="0" nodeType="afterEffect">
                                  <p:stCondLst>
                                    <p:cond delay="0"/>
                                  </p:stCondLst>
                                  <p:childTnLst>
                                    <p:anim calcmode="lin" valueType="num">
                                      <p:cBhvr additive="base">
                                        <p:cTn id="25" dur="350"/>
                                        <p:tgtEl>
                                          <p:spTgt spid="30"/>
                                        </p:tgtEl>
                                        <p:attrNameLst>
                                          <p:attrName>ppt_y</p:attrName>
                                        </p:attrNameLst>
                                      </p:cBhvr>
                                      <p:tavLst>
                                        <p:tav tm="0">
                                          <p:val>
                                            <p:strVal val="#ppt_y-#ppt_h*1.125000"/>
                                          </p:val>
                                        </p:tav>
                                        <p:tav tm="100000">
                                          <p:val>
                                            <p:strVal val="#ppt_y"/>
                                          </p:val>
                                        </p:tav>
                                      </p:tavLst>
                                    </p:anim>
                                    <p:animEffect transition="in" filter="wipe(down)">
                                      <p:cBhvr>
                                        <p:cTn id="26" dur="350"/>
                                        <p:tgtEl>
                                          <p:spTgt spid="30"/>
                                        </p:tgtEl>
                                      </p:cBhvr>
                                    </p:animEffect>
                                    <p:set>
                                      <p:cBhvr>
                                        <p:cTn id="27" dur="1" fill="hold">
                                          <p:stCondLst>
                                            <p:cond delay="0"/>
                                          </p:stCondLst>
                                        </p:cTn>
                                        <p:tgtEl>
                                          <p:spTgt spid="30"/>
                                        </p:tgtEl>
                                        <p:attrNameLst>
                                          <p:attrName>style.visibility</p:attrName>
                                        </p:attrNameLst>
                                      </p:cBhvr>
                                      <p:to>
                                        <p:strVal val="visible"/>
                                      </p:to>
                                    </p:set>
                                  </p:childTnLst>
                                </p:cTn>
                              </p:par>
                            </p:childTnLst>
                          </p:cTn>
                        </p:par>
                        <p:par>
                          <p:cTn id="28" fill="hold">
                            <p:stCondLst>
                              <p:cond delay="1900"/>
                            </p:stCondLst>
                            <p:childTnLst>
                              <p:par>
                                <p:cTn id="29" presetID="12" presetClass="entr" presetSubtype="1" fill="hold" grpId="0" nodeType="afterEffect">
                                  <p:stCondLst>
                                    <p:cond delay="0"/>
                                  </p:stCondLst>
                                  <p:childTnLst>
                                    <p:anim calcmode="lin" valueType="num">
                                      <p:cBhvr additive="base">
                                        <p:cTn id="30" dur="350"/>
                                        <p:tgtEl>
                                          <p:spTgt spid="31"/>
                                        </p:tgtEl>
                                        <p:attrNameLst>
                                          <p:attrName>ppt_y</p:attrName>
                                        </p:attrNameLst>
                                      </p:cBhvr>
                                      <p:tavLst>
                                        <p:tav tm="0">
                                          <p:val>
                                            <p:strVal val="#ppt_y-#ppt_h*1.125000"/>
                                          </p:val>
                                        </p:tav>
                                        <p:tav tm="100000">
                                          <p:val>
                                            <p:strVal val="#ppt_y"/>
                                          </p:val>
                                        </p:tav>
                                      </p:tavLst>
                                    </p:anim>
                                    <p:animEffect transition="in" filter="wipe(down)">
                                      <p:cBhvr>
                                        <p:cTn id="31" dur="350"/>
                                        <p:tgtEl>
                                          <p:spTgt spid="31"/>
                                        </p:tgtEl>
                                      </p:cBhvr>
                                    </p:animEffect>
                                    <p:set>
                                      <p:cBhvr>
                                        <p:cTn id="32" dur="1" fill="hold">
                                          <p:stCondLst>
                                            <p:cond delay="0"/>
                                          </p:stCondLst>
                                        </p:cTn>
                                        <p:tgtEl>
                                          <p:spTgt spid="31"/>
                                        </p:tgtEl>
                                        <p:attrNameLst>
                                          <p:attrName>style.visibility</p:attrName>
                                        </p:attrNameLst>
                                      </p:cBhvr>
                                      <p:to>
                                        <p:strVal val="visible"/>
                                      </p:to>
                                    </p:set>
                                  </p:childTnLst>
                                </p:cTn>
                              </p:par>
                            </p:childTnLst>
                          </p:cTn>
                        </p:par>
                        <p:par>
                          <p:cTn id="33" fill="hold">
                            <p:stCondLst>
                              <p:cond delay="2250"/>
                            </p:stCondLst>
                            <p:childTnLst>
                              <p:par>
                                <p:cTn id="34" presetID="12" presetClass="entr" presetSubtype="1" fill="hold" grpId="0" nodeType="afterEffect">
                                  <p:stCondLst>
                                    <p:cond delay="0"/>
                                  </p:stCondLst>
                                  <p:childTnLst>
                                    <p:anim calcmode="lin" valueType="num">
                                      <p:cBhvr additive="base">
                                        <p:cTn id="35" dur="350"/>
                                        <p:tgtEl>
                                          <p:spTgt spid="34"/>
                                        </p:tgtEl>
                                        <p:attrNameLst>
                                          <p:attrName>ppt_y</p:attrName>
                                        </p:attrNameLst>
                                      </p:cBhvr>
                                      <p:tavLst>
                                        <p:tav tm="0">
                                          <p:val>
                                            <p:strVal val="#ppt_y-#ppt_h*1.125000"/>
                                          </p:val>
                                        </p:tav>
                                        <p:tav tm="100000">
                                          <p:val>
                                            <p:strVal val="#ppt_y"/>
                                          </p:val>
                                        </p:tav>
                                      </p:tavLst>
                                    </p:anim>
                                    <p:animEffect transition="in" filter="wipe(down)">
                                      <p:cBhvr>
                                        <p:cTn id="36" dur="350"/>
                                        <p:tgtEl>
                                          <p:spTgt spid="34"/>
                                        </p:tgtEl>
                                      </p:cBhvr>
                                    </p:animEffect>
                                    <p:set>
                                      <p:cBhvr>
                                        <p:cTn id="37" dur="1" fill="hold">
                                          <p:stCondLst>
                                            <p:cond delay="0"/>
                                          </p:stCondLst>
                                        </p:cTn>
                                        <p:tgtEl>
                                          <p:spTgt spid="34"/>
                                        </p:tgtEl>
                                        <p:attrNameLst>
                                          <p:attrName>style.visibility</p:attrName>
                                        </p:attrNameLst>
                                      </p:cBhvr>
                                      <p:to>
                                        <p:strVal val="visible"/>
                                      </p:to>
                                    </p:set>
                                  </p:childTnLst>
                                </p:cTn>
                              </p:par>
                              <p:par>
                                <p:cTn id="38" presetID="2" presetClass="entr" presetSubtype="9" decel="62000" fill="hold" grpId="0" nodeType="withEffect">
                                  <p:stCondLst>
                                    <p:cond delay="0"/>
                                  </p:stCondLst>
                                  <p:childTnLst>
                                    <p:anim calcmode="lin" valueType="num">
                                      <p:cBhvr additive="base">
                                        <p:cTn id="39" dur="1000" fill="hold"/>
                                        <p:tgtEl>
                                          <p:spTgt spid="4"/>
                                        </p:tgtEl>
                                        <p:attrNameLst>
                                          <p:attrName>ppt_x</p:attrName>
                                        </p:attrNameLst>
                                      </p:cBhvr>
                                      <p:tavLst>
                                        <p:tav tm="0">
                                          <p:val>
                                            <p:strVal val="0-#ppt_w/2"/>
                                          </p:val>
                                        </p:tav>
                                        <p:tav tm="100000">
                                          <p:val>
                                            <p:strVal val="#ppt_x"/>
                                          </p:val>
                                        </p:tav>
                                      </p:tavLst>
                                    </p:anim>
                                    <p:anim calcmode="lin" valueType="num">
                                      <p:cBhvr additive="base">
                                        <p:cTn id="40" dur="1000" fill="hold"/>
                                        <p:tgtEl>
                                          <p:spTgt spid="4"/>
                                        </p:tgtEl>
                                        <p:attrNameLst>
                                          <p:attrName>ppt_y</p:attrName>
                                        </p:attrNameLst>
                                      </p:cBhvr>
                                      <p:tavLst>
                                        <p:tav tm="0">
                                          <p:val>
                                            <p:strVal val="0-#ppt_h/2"/>
                                          </p:val>
                                        </p:tav>
                                        <p:tav tm="100000">
                                          <p:val>
                                            <p:strVal val="#ppt_y"/>
                                          </p:val>
                                        </p:tav>
                                      </p:tavLst>
                                    </p:anim>
                                    <p:set>
                                      <p:cBhvr>
                                        <p:cTn id="41" dur="1" fill="hold">
                                          <p:stCondLst>
                                            <p:cond delay="0"/>
                                          </p:stCondLst>
                                        </p:cTn>
                                        <p:tgtEl>
                                          <p:spTgt spid="4"/>
                                        </p:tgtEl>
                                        <p:attrNameLst>
                                          <p:attrName>style.visibility</p:attrName>
                                        </p:attrNameLst>
                                      </p:cBhvr>
                                      <p:to>
                                        <p:strVal val="visible"/>
                                      </p:to>
                                    </p:set>
                                  </p:childTnLst>
                                </p:cTn>
                              </p:par>
                              <p:par>
                                <p:cTn id="42" presetID="2" presetClass="entr" presetSubtype="6" decel="62000" fill="hold" grpId="0" nodeType="withEffect">
                                  <p:stCondLst>
                                    <p:cond delay="0"/>
                                  </p:stCondLst>
                                  <p:childTnLst>
                                    <p:anim calcmode="lin" valueType="num">
                                      <p:cBhvr additive="base">
                                        <p:cTn id="43" dur="1000" fill="hold"/>
                                        <p:tgtEl>
                                          <p:spTgt spid="5"/>
                                        </p:tgtEl>
                                        <p:attrNameLst>
                                          <p:attrName>ppt_x</p:attrName>
                                        </p:attrNameLst>
                                      </p:cBhvr>
                                      <p:tavLst>
                                        <p:tav tm="0">
                                          <p:val>
                                            <p:strVal val="1+#ppt_w/2"/>
                                          </p:val>
                                        </p:tav>
                                        <p:tav tm="100000">
                                          <p:val>
                                            <p:strVal val="#ppt_x"/>
                                          </p:val>
                                        </p:tav>
                                      </p:tavLst>
                                    </p:anim>
                                    <p:anim calcmode="lin" valueType="num">
                                      <p:cBhvr additive="base">
                                        <p:cTn id="44" dur="1000" fill="hold"/>
                                        <p:tgtEl>
                                          <p:spTgt spid="5"/>
                                        </p:tgtEl>
                                        <p:attrNameLst>
                                          <p:attrName>ppt_y</p:attrName>
                                        </p:attrNameLst>
                                      </p:cBhvr>
                                      <p:tavLst>
                                        <p:tav tm="0">
                                          <p:val>
                                            <p:strVal val="1+#ppt_h/2"/>
                                          </p:val>
                                        </p:tav>
                                        <p:tav tm="100000">
                                          <p:val>
                                            <p:strVal val="#ppt_y"/>
                                          </p:val>
                                        </p:tav>
                                      </p:tavLst>
                                    </p:anim>
                                    <p:set>
                                      <p:cBhvr>
                                        <p:cTn id="45" dur="1" fill="hold">
                                          <p:stCondLst>
                                            <p:cond delay="0"/>
                                          </p:stCondLst>
                                        </p:cTn>
                                        <p:tgtEl>
                                          <p:spTgt spid="5"/>
                                        </p:tgtEl>
                                        <p:attrNameLst>
                                          <p:attrName>style.visibility</p:attrName>
                                        </p:attrNameLst>
                                      </p:cBhvr>
                                      <p:to>
                                        <p:strVal val="visible"/>
                                      </p:to>
                                    </p:set>
                                  </p:childTnLst>
                                </p:cTn>
                              </p:par>
                              <p:par>
                                <p:cTn id="46" presetID="2" presetClass="entr" presetSubtype="9" decel="62000" fill="hold" grpId="0" nodeType="withEffect">
                                  <p:stCondLst>
                                    <p:cond delay="0"/>
                                  </p:stCondLst>
                                  <p:childTnLst>
                                    <p:anim calcmode="lin" valueType="num">
                                      <p:cBhvr additive="base">
                                        <p:cTn id="47" dur="1000" fill="hold"/>
                                        <p:tgtEl>
                                          <p:spTgt spid="7"/>
                                        </p:tgtEl>
                                        <p:attrNameLst>
                                          <p:attrName>ppt_x</p:attrName>
                                        </p:attrNameLst>
                                      </p:cBhvr>
                                      <p:tavLst>
                                        <p:tav tm="0">
                                          <p:val>
                                            <p:strVal val="0-#ppt_w/2"/>
                                          </p:val>
                                        </p:tav>
                                        <p:tav tm="100000">
                                          <p:val>
                                            <p:strVal val="#ppt_x"/>
                                          </p:val>
                                        </p:tav>
                                      </p:tavLst>
                                    </p:anim>
                                    <p:anim calcmode="lin" valueType="num">
                                      <p:cBhvr additive="base">
                                        <p:cTn id="48" dur="1000" fill="hold"/>
                                        <p:tgtEl>
                                          <p:spTgt spid="7"/>
                                        </p:tgtEl>
                                        <p:attrNameLst>
                                          <p:attrName>ppt_y</p:attrName>
                                        </p:attrNameLst>
                                      </p:cBhvr>
                                      <p:tavLst>
                                        <p:tav tm="0">
                                          <p:val>
                                            <p:strVal val="0-#ppt_h/2"/>
                                          </p:val>
                                        </p:tav>
                                        <p:tav tm="100000">
                                          <p:val>
                                            <p:strVal val="#ppt_y"/>
                                          </p:val>
                                        </p:tav>
                                      </p:tavLst>
                                    </p:anim>
                                    <p:set>
                                      <p:cBhvr>
                                        <p:cTn id="49" dur="1" fill="hold">
                                          <p:stCondLst>
                                            <p:cond delay="0"/>
                                          </p:stCondLst>
                                        </p:cTn>
                                        <p:tgtEl>
                                          <p:spTgt spid="7"/>
                                        </p:tgtEl>
                                        <p:attrNameLst>
                                          <p:attrName>style.visibility</p:attrName>
                                        </p:attrNameLst>
                                      </p:cBhvr>
                                      <p:to>
                                        <p:strVal val="visible"/>
                                      </p:to>
                                    </p:set>
                                  </p:childTnLst>
                                </p:cTn>
                              </p:par>
                              <p:par>
                                <p:cTn id="50" presetID="2" presetClass="entr" presetSubtype="6" decel="62000" fill="hold" grpId="0" nodeType="withEffect">
                                  <p:stCondLst>
                                    <p:cond delay="0"/>
                                  </p:stCondLst>
                                  <p:childTnLst>
                                    <p:anim calcmode="lin" valueType="num">
                                      <p:cBhvr additive="base">
                                        <p:cTn id="51" dur="1000" fill="hold"/>
                                        <p:tgtEl>
                                          <p:spTgt spid="8"/>
                                        </p:tgtEl>
                                        <p:attrNameLst>
                                          <p:attrName>ppt_x</p:attrName>
                                        </p:attrNameLst>
                                      </p:cBhvr>
                                      <p:tavLst>
                                        <p:tav tm="0">
                                          <p:val>
                                            <p:strVal val="1+#ppt_w/2"/>
                                          </p:val>
                                        </p:tav>
                                        <p:tav tm="100000">
                                          <p:val>
                                            <p:strVal val="#ppt_x"/>
                                          </p:val>
                                        </p:tav>
                                      </p:tavLst>
                                    </p:anim>
                                    <p:anim calcmode="lin" valueType="num">
                                      <p:cBhvr additive="base">
                                        <p:cTn id="52" dur="1000" fill="hold"/>
                                        <p:tgtEl>
                                          <p:spTgt spid="8"/>
                                        </p:tgtEl>
                                        <p:attrNameLst>
                                          <p:attrName>ppt_y</p:attrName>
                                        </p:attrNameLst>
                                      </p:cBhvr>
                                      <p:tavLst>
                                        <p:tav tm="0">
                                          <p:val>
                                            <p:strVal val="1+#ppt_h/2"/>
                                          </p:val>
                                        </p:tav>
                                        <p:tav tm="100000">
                                          <p:val>
                                            <p:strVal val="#ppt_y"/>
                                          </p:val>
                                        </p:tav>
                                      </p:tavLst>
                                    </p:anim>
                                    <p:set>
                                      <p:cBhvr>
                                        <p:cTn id="53" dur="1" fill="hold">
                                          <p:stCondLst>
                                            <p:cond delay="0"/>
                                          </p:stCondLst>
                                        </p:cTn>
                                        <p:tgtEl>
                                          <p:spTgt spid="8"/>
                                        </p:tgtEl>
                                        <p:attrNameLst>
                                          <p:attrName>style.visibility</p:attrName>
                                        </p:attrNameLst>
                                      </p:cBhvr>
                                      <p:to>
                                        <p:strVal val="visible"/>
                                      </p:to>
                                    </p:set>
                                  </p:childTnLst>
                                </p:cTn>
                              </p:par>
                              <p:par>
                                <p:cTn id="54" presetID="2" presetClass="entr" presetSubtype="3" decel="62000" fill="hold" grpId="0" nodeType="withEffect">
                                  <p:stCondLst>
                                    <p:cond delay="0"/>
                                  </p:stCondLst>
                                  <p:childTnLst>
                                    <p:anim calcmode="lin" valueType="num">
                                      <p:cBhvr additive="base">
                                        <p:cTn id="55" dur="1000" fill="hold"/>
                                        <p:tgtEl>
                                          <p:spTgt spid="14"/>
                                        </p:tgtEl>
                                        <p:attrNameLst>
                                          <p:attrName>ppt_x</p:attrName>
                                        </p:attrNameLst>
                                      </p:cBhvr>
                                      <p:tavLst>
                                        <p:tav tm="0">
                                          <p:val>
                                            <p:strVal val="1+#ppt_w/2"/>
                                          </p:val>
                                        </p:tav>
                                        <p:tav tm="100000">
                                          <p:val>
                                            <p:strVal val="#ppt_x"/>
                                          </p:val>
                                        </p:tav>
                                      </p:tavLst>
                                    </p:anim>
                                    <p:anim calcmode="lin" valueType="num">
                                      <p:cBhvr additive="base">
                                        <p:cTn id="56" dur="1000" fill="hold"/>
                                        <p:tgtEl>
                                          <p:spTgt spid="14"/>
                                        </p:tgtEl>
                                        <p:attrNameLst>
                                          <p:attrName>ppt_y</p:attrName>
                                        </p:attrNameLst>
                                      </p:cBhvr>
                                      <p:tavLst>
                                        <p:tav tm="0">
                                          <p:val>
                                            <p:strVal val="0-#ppt_h/2"/>
                                          </p:val>
                                        </p:tav>
                                        <p:tav tm="100000">
                                          <p:val>
                                            <p:strVal val="#ppt_y"/>
                                          </p:val>
                                        </p:tav>
                                      </p:tavLst>
                                    </p:anim>
                                    <p:set>
                                      <p:cBhvr>
                                        <p:cTn id="57" dur="1" fill="hold">
                                          <p:stCondLst>
                                            <p:cond delay="0"/>
                                          </p:stCondLst>
                                        </p:cTn>
                                        <p:tgtEl>
                                          <p:spTgt spid="14"/>
                                        </p:tgtEl>
                                        <p:attrNameLst>
                                          <p:attrName>style.visibility</p:attrName>
                                        </p:attrNameLst>
                                      </p:cBhvr>
                                      <p:to>
                                        <p:strVal val="visible"/>
                                      </p:to>
                                    </p:set>
                                  </p:childTnLst>
                                </p:cTn>
                              </p:par>
                              <p:par>
                                <p:cTn id="58" presetID="2" presetClass="entr" presetSubtype="8" decel="62000" fill="hold" grpId="0" nodeType="withEffect">
                                  <p:stCondLst>
                                    <p:cond delay="0"/>
                                  </p:stCondLst>
                                  <p:childTnLst>
                                    <p:anim calcmode="lin" valueType="num">
                                      <p:cBhvr additive="base">
                                        <p:cTn id="59" dur="1000" fill="hold"/>
                                        <p:tgtEl>
                                          <p:spTgt spid="12"/>
                                        </p:tgtEl>
                                        <p:attrNameLst>
                                          <p:attrName>ppt_x</p:attrName>
                                        </p:attrNameLst>
                                      </p:cBhvr>
                                      <p:tavLst>
                                        <p:tav tm="0">
                                          <p:val>
                                            <p:strVal val="0-#ppt_w/2"/>
                                          </p:val>
                                        </p:tav>
                                        <p:tav tm="100000">
                                          <p:val>
                                            <p:strVal val="#ppt_x"/>
                                          </p:val>
                                        </p:tav>
                                      </p:tavLst>
                                    </p:anim>
                                    <p:anim calcmode="lin" valueType="num">
                                      <p:cBhvr additive="base">
                                        <p:cTn id="60" dur="1000" fill="hold"/>
                                        <p:tgtEl>
                                          <p:spTgt spid="12"/>
                                        </p:tgtEl>
                                        <p:attrNameLst>
                                          <p:attrName>ppt_y</p:attrName>
                                        </p:attrNameLst>
                                      </p:cBhvr>
                                      <p:tavLst>
                                        <p:tav tm="0">
                                          <p:val>
                                            <p:strVal val="#ppt_y"/>
                                          </p:val>
                                        </p:tav>
                                        <p:tav tm="100000">
                                          <p:val>
                                            <p:strVal val="#ppt_y"/>
                                          </p:val>
                                        </p:tav>
                                      </p:tavLst>
                                    </p:anim>
                                    <p:set>
                                      <p:cBhvr>
                                        <p:cTn id="61" dur="1" fill="hold">
                                          <p:stCondLst>
                                            <p:cond delay="0"/>
                                          </p:stCondLst>
                                        </p:cTn>
                                        <p:tgtEl>
                                          <p:spTgt spid="12"/>
                                        </p:tgtEl>
                                        <p:attrNameLst>
                                          <p:attrName>style.visibility</p:attrName>
                                        </p:attrNameLst>
                                      </p:cBhvr>
                                      <p:to>
                                        <p:strVal val="visible"/>
                                      </p:to>
                                    </p:set>
                                  </p:childTnLst>
                                </p:cTn>
                              </p:par>
                              <p:par>
                                <p:cTn id="62" presetID="2" presetClass="entr" presetSubtype="8" decel="62000" fill="hold" grpId="0" nodeType="withEffect">
                                  <p:stCondLst>
                                    <p:cond delay="0"/>
                                  </p:stCondLst>
                                  <p:childTnLst>
                                    <p:anim calcmode="lin" valueType="num">
                                      <p:cBhvr additive="base">
                                        <p:cTn id="63" dur="1000" fill="hold"/>
                                        <p:tgtEl>
                                          <p:spTgt spid="18"/>
                                        </p:tgtEl>
                                        <p:attrNameLst>
                                          <p:attrName>ppt_x</p:attrName>
                                        </p:attrNameLst>
                                      </p:cBhvr>
                                      <p:tavLst>
                                        <p:tav tm="0">
                                          <p:val>
                                            <p:strVal val="0-#ppt_w/2"/>
                                          </p:val>
                                        </p:tav>
                                        <p:tav tm="100000">
                                          <p:val>
                                            <p:strVal val="#ppt_x"/>
                                          </p:val>
                                        </p:tav>
                                      </p:tavLst>
                                    </p:anim>
                                    <p:anim calcmode="lin" valueType="num">
                                      <p:cBhvr additive="base">
                                        <p:cTn id="64" dur="1000" fill="hold"/>
                                        <p:tgtEl>
                                          <p:spTgt spid="18"/>
                                        </p:tgtEl>
                                        <p:attrNameLst>
                                          <p:attrName>ppt_y</p:attrName>
                                        </p:attrNameLst>
                                      </p:cBhvr>
                                      <p:tavLst>
                                        <p:tav tm="0">
                                          <p:val>
                                            <p:strVal val="#ppt_y"/>
                                          </p:val>
                                        </p:tav>
                                        <p:tav tm="100000">
                                          <p:val>
                                            <p:strVal val="#ppt_y"/>
                                          </p:val>
                                        </p:tav>
                                      </p:tavLst>
                                    </p:anim>
                                    <p:set>
                                      <p:cBhvr>
                                        <p:cTn id="65" dur="1" fill="hold">
                                          <p:stCondLst>
                                            <p:cond delay="0"/>
                                          </p:stCondLst>
                                        </p:cTn>
                                        <p:tgtEl>
                                          <p:spTgt spid="18"/>
                                        </p:tgtEl>
                                        <p:attrNameLst>
                                          <p:attrName>style.visibility</p:attrName>
                                        </p:attrNameLst>
                                      </p:cBhvr>
                                      <p:to>
                                        <p:strVal val="visible"/>
                                      </p:to>
                                    </p:set>
                                  </p:childTnLst>
                                </p:cTn>
                              </p:par>
                              <p:par>
                                <p:cTn id="66" presetID="2" presetClass="entr" presetSubtype="3" decel="62000" fill="hold" grpId="0" nodeType="withEffect">
                                  <p:stCondLst>
                                    <p:cond delay="0"/>
                                  </p:stCondLst>
                                  <p:childTnLst>
                                    <p:anim calcmode="lin" valueType="num">
                                      <p:cBhvr additive="base">
                                        <p:cTn id="67" dur="1000" fill="hold"/>
                                        <p:tgtEl>
                                          <p:spTgt spid="19"/>
                                        </p:tgtEl>
                                        <p:attrNameLst>
                                          <p:attrName>ppt_x</p:attrName>
                                        </p:attrNameLst>
                                      </p:cBhvr>
                                      <p:tavLst>
                                        <p:tav tm="0">
                                          <p:val>
                                            <p:strVal val="1+#ppt_w/2"/>
                                          </p:val>
                                        </p:tav>
                                        <p:tav tm="100000">
                                          <p:val>
                                            <p:strVal val="#ppt_x"/>
                                          </p:val>
                                        </p:tav>
                                      </p:tavLst>
                                    </p:anim>
                                    <p:anim calcmode="lin" valueType="num">
                                      <p:cBhvr additive="base">
                                        <p:cTn id="68" dur="1000" fill="hold"/>
                                        <p:tgtEl>
                                          <p:spTgt spid="19"/>
                                        </p:tgtEl>
                                        <p:attrNameLst>
                                          <p:attrName>ppt_y</p:attrName>
                                        </p:attrNameLst>
                                      </p:cBhvr>
                                      <p:tavLst>
                                        <p:tav tm="0">
                                          <p:val>
                                            <p:strVal val="0-#ppt_h/2"/>
                                          </p:val>
                                        </p:tav>
                                        <p:tav tm="100000">
                                          <p:val>
                                            <p:strVal val="#ppt_y"/>
                                          </p:val>
                                        </p:tav>
                                      </p:tavLst>
                                    </p:anim>
                                    <p:set>
                                      <p:cBhvr>
                                        <p:cTn id="6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5" grpId="0"/>
      <p:bldP spid="23" grpId="0"/>
      <p:bldP spid="29" grpId="0"/>
      <p:bldP spid="30" grpId="0"/>
      <p:bldP spid="31" grpId="0"/>
      <p:bldP spid="34" grpId="0"/>
      <p:bldP spid="4" grpId="0" animBg="1"/>
      <p:bldP spid="5" grpId="0" animBg="1"/>
      <p:bldP spid="7" grpId="0" animBg="1"/>
      <p:bldP spid="8" grpId="0" animBg="1"/>
      <p:bldP spid="12" grpId="0" animBg="1"/>
      <p:bldP spid="14" grpId="0" animBg="1"/>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CD1CB66-33E0-8337-DBD2-933D9A667A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B7B7D0-B756-181C-515A-45347CABAACD}"/>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AutoShape 9">
            <a:extLst>
              <a:ext uri="{FF2B5EF4-FFF2-40B4-BE49-F238E27FC236}">
                <a16:creationId xmlns:a16="http://schemas.microsoft.com/office/drawing/2014/main" id="{FCCC14C2-FA92-BF1D-B7F0-8D31705BD1E1}"/>
              </a:ext>
            </a:extLst>
          </p:cNvPr>
          <p:cNvSpPr/>
          <p:nvPr/>
        </p:nvSpPr>
        <p:spPr>
          <a:xfrm>
            <a:off x="6399965" y="810016"/>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27" name="AutoShape 35">
            <a:extLst>
              <a:ext uri="{FF2B5EF4-FFF2-40B4-BE49-F238E27FC236}">
                <a16:creationId xmlns:a16="http://schemas.microsoft.com/office/drawing/2014/main" id="{4225B596-5BF0-973D-DDF2-092371C4EF0E}"/>
              </a:ext>
            </a:extLst>
          </p:cNvPr>
          <p:cNvSpPr/>
          <p:nvPr/>
        </p:nvSpPr>
        <p:spPr>
          <a:xfrm>
            <a:off x="3436268" y="-313638"/>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7. </a:t>
            </a:r>
            <a:r>
              <a:rPr lang="en-US" altLang="zh-CN" sz="3600" b="1" dirty="0" err="1">
                <a:solidFill>
                  <a:srgbClr val="FF0000"/>
                </a:solidFill>
                <a:latin typeface="微软雅黑"/>
                <a:ea typeface="微软雅黑"/>
              </a:rPr>
              <a:t>Reventa</a:t>
            </a:r>
            <a:r>
              <a:rPr lang="en-US" altLang="zh-CN" sz="3600" b="1" dirty="0">
                <a:solidFill>
                  <a:srgbClr val="FF0000"/>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2" name="AutoShape 35">
            <a:extLst>
              <a:ext uri="{FF2B5EF4-FFF2-40B4-BE49-F238E27FC236}">
                <a16:creationId xmlns:a16="http://schemas.microsoft.com/office/drawing/2014/main" id="{A488E4B5-A31D-23D4-0012-62D260EF9B66}"/>
              </a:ext>
            </a:extLst>
          </p:cNvPr>
          <p:cNvSpPr/>
          <p:nvPr/>
        </p:nvSpPr>
        <p:spPr>
          <a:xfrm>
            <a:off x="6370823" y="171142"/>
            <a:ext cx="4133453"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a:t>
            </a:r>
            <a:r>
              <a:rPr lang="en-US" sz="3600" b="1" dirty="0">
                <a:solidFill>
                  <a:srgbClr val="C00000"/>
                </a:solidFill>
              </a:rPr>
              <a:t> </a:t>
            </a:r>
            <a:r>
              <a:rPr lang="en-US" sz="3600" b="1" dirty="0" err="1">
                <a:solidFill>
                  <a:schemeClr val="tx1">
                    <a:lumMod val="65000"/>
                    <a:lumOff val="35000"/>
                  </a:schemeClr>
                </a:solidFill>
                <a:latin typeface="微软雅黑"/>
                <a:ea typeface="微软雅黑"/>
              </a:rPr>
              <a:t>producto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4" name="Freeform 2">
            <a:extLst>
              <a:ext uri="{FF2B5EF4-FFF2-40B4-BE49-F238E27FC236}">
                <a16:creationId xmlns:a16="http://schemas.microsoft.com/office/drawing/2014/main" id="{C06C1FD2-DF24-5E8E-19CA-137EC757BB8B}"/>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AutoShape 4">
            <a:extLst>
              <a:ext uri="{FF2B5EF4-FFF2-40B4-BE49-F238E27FC236}">
                <a16:creationId xmlns:a16="http://schemas.microsoft.com/office/drawing/2014/main" id="{397D0705-47FA-FF9C-0BE7-C2CE658C1A81}"/>
              </a:ext>
            </a:extLst>
          </p:cNvPr>
          <p:cNvSpPr/>
          <p:nvPr/>
        </p:nvSpPr>
        <p:spPr>
          <a:xfrm>
            <a:off x="7504363"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AutoShape 6">
            <a:extLst>
              <a:ext uri="{FF2B5EF4-FFF2-40B4-BE49-F238E27FC236}">
                <a16:creationId xmlns:a16="http://schemas.microsoft.com/office/drawing/2014/main" id="{74C758CA-ED47-316F-DEFF-9B6A8A689B74}"/>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10" name="TextBox 18">
            <a:extLst>
              <a:ext uri="{FF2B5EF4-FFF2-40B4-BE49-F238E27FC236}">
                <a16:creationId xmlns:a16="http://schemas.microsoft.com/office/drawing/2014/main" id="{85F84DC8-202E-064F-CAAA-4433C817631D}"/>
              </a:ext>
            </a:extLst>
          </p:cNvPr>
          <p:cNvSpPr txBox="1"/>
          <p:nvPr/>
        </p:nvSpPr>
        <p:spPr>
          <a:xfrm>
            <a:off x="228826" y="87739"/>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cxnSp>
        <p:nvCxnSpPr>
          <p:cNvPr id="14" name="Straight Arrow Connector 13">
            <a:extLst>
              <a:ext uri="{FF2B5EF4-FFF2-40B4-BE49-F238E27FC236}">
                <a16:creationId xmlns:a16="http://schemas.microsoft.com/office/drawing/2014/main" id="{354CE9B4-E4DA-117D-4420-3C0CD86F6288}"/>
              </a:ext>
            </a:extLst>
          </p:cNvPr>
          <p:cNvCxnSpPr>
            <a:cxnSpLocks/>
          </p:cNvCxnSpPr>
          <p:nvPr/>
        </p:nvCxnSpPr>
        <p:spPr>
          <a:xfrm>
            <a:off x="5292583" y="1593349"/>
            <a:ext cx="594074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71479F-497F-24A5-25D0-6F3DFEC823FA}"/>
              </a:ext>
            </a:extLst>
          </p:cNvPr>
          <p:cNvCxnSpPr>
            <a:cxnSpLocks/>
          </p:cNvCxnSpPr>
          <p:nvPr/>
        </p:nvCxnSpPr>
        <p:spPr>
          <a:xfrm>
            <a:off x="5325535" y="1593347"/>
            <a:ext cx="87834" cy="4607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F4C581E-31C3-352D-9818-D1C5FFB81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9746" y="452320"/>
            <a:ext cx="1118512" cy="773086"/>
          </a:xfrm>
          <a:prstGeom prst="rect">
            <a:avLst/>
          </a:prstGeom>
        </p:spPr>
      </p:pic>
      <p:pic>
        <p:nvPicPr>
          <p:cNvPr id="20" name="Picture 19">
            <a:extLst>
              <a:ext uri="{FF2B5EF4-FFF2-40B4-BE49-F238E27FC236}">
                <a16:creationId xmlns:a16="http://schemas.microsoft.com/office/drawing/2014/main" id="{ECFCD22C-3D7C-1E4D-D95E-1154A9848D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53442" y="1348401"/>
            <a:ext cx="630967" cy="436108"/>
          </a:xfrm>
          <a:prstGeom prst="rect">
            <a:avLst/>
          </a:prstGeom>
        </p:spPr>
      </p:pic>
      <p:pic>
        <p:nvPicPr>
          <p:cNvPr id="21" name="Picture 20">
            <a:extLst>
              <a:ext uri="{FF2B5EF4-FFF2-40B4-BE49-F238E27FC236}">
                <a16:creationId xmlns:a16="http://schemas.microsoft.com/office/drawing/2014/main" id="{63325E20-0B4A-7671-3364-E888B1ED0D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3530" y="1894637"/>
            <a:ext cx="630967" cy="436108"/>
          </a:xfrm>
          <a:prstGeom prst="rect">
            <a:avLst/>
          </a:prstGeom>
        </p:spPr>
      </p:pic>
      <p:pic>
        <p:nvPicPr>
          <p:cNvPr id="25" name="Picture 24">
            <a:extLst>
              <a:ext uri="{FF2B5EF4-FFF2-40B4-BE49-F238E27FC236}">
                <a16:creationId xmlns:a16="http://schemas.microsoft.com/office/drawing/2014/main" id="{20E55CB3-31B8-3126-C561-C6FF245E8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8907" y="2451222"/>
            <a:ext cx="630967" cy="436108"/>
          </a:xfrm>
          <a:prstGeom prst="rect">
            <a:avLst/>
          </a:prstGeom>
        </p:spPr>
      </p:pic>
      <p:pic>
        <p:nvPicPr>
          <p:cNvPr id="26" name="Picture 25">
            <a:extLst>
              <a:ext uri="{FF2B5EF4-FFF2-40B4-BE49-F238E27FC236}">
                <a16:creationId xmlns:a16="http://schemas.microsoft.com/office/drawing/2014/main" id="{C45E0A00-534B-AB0E-BC49-8E362DE8C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0556" y="2989887"/>
            <a:ext cx="630967" cy="436108"/>
          </a:xfrm>
          <a:prstGeom prst="rect">
            <a:avLst/>
          </a:prstGeom>
        </p:spPr>
      </p:pic>
      <p:pic>
        <p:nvPicPr>
          <p:cNvPr id="36" name="Picture 35">
            <a:extLst>
              <a:ext uri="{FF2B5EF4-FFF2-40B4-BE49-F238E27FC236}">
                <a16:creationId xmlns:a16="http://schemas.microsoft.com/office/drawing/2014/main" id="{54ABC3BC-63A8-EC7C-EEE8-95B97E9BD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2361" y="3542095"/>
            <a:ext cx="630967" cy="436108"/>
          </a:xfrm>
          <a:prstGeom prst="rect">
            <a:avLst/>
          </a:prstGeom>
        </p:spPr>
      </p:pic>
      <p:sp>
        <p:nvSpPr>
          <p:cNvPr id="37" name="Arrow: Bent 36">
            <a:extLst>
              <a:ext uri="{FF2B5EF4-FFF2-40B4-BE49-F238E27FC236}">
                <a16:creationId xmlns:a16="http://schemas.microsoft.com/office/drawing/2014/main" id="{D4619C9B-AA49-6F3E-71D6-3A17FF464639}"/>
              </a:ext>
            </a:extLst>
          </p:cNvPr>
          <p:cNvSpPr/>
          <p:nvPr/>
        </p:nvSpPr>
        <p:spPr>
          <a:xfrm rot="16200000" flipH="1">
            <a:off x="216259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Bent 37">
            <a:extLst>
              <a:ext uri="{FF2B5EF4-FFF2-40B4-BE49-F238E27FC236}">
                <a16:creationId xmlns:a16="http://schemas.microsoft.com/office/drawing/2014/main" id="{1633DAEE-E821-1B4E-8E94-CF03CC807937}"/>
              </a:ext>
            </a:extLst>
          </p:cNvPr>
          <p:cNvSpPr/>
          <p:nvPr/>
        </p:nvSpPr>
        <p:spPr>
          <a:xfrm rot="16200000" flipH="1">
            <a:off x="214845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 1">
            <a:extLst>
              <a:ext uri="{FF2B5EF4-FFF2-40B4-BE49-F238E27FC236}">
                <a16:creationId xmlns:a16="http://schemas.microsoft.com/office/drawing/2014/main" id="{C8924879-1CFD-4A4E-1524-218A08C2E903}"/>
              </a:ext>
            </a:extLst>
          </p:cNvPr>
          <p:cNvSpPr/>
          <p:nvPr/>
        </p:nvSpPr>
        <p:spPr>
          <a:xfrm>
            <a:off x="242855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0" name="Arrow: Bent 39">
            <a:extLst>
              <a:ext uri="{FF2B5EF4-FFF2-40B4-BE49-F238E27FC236}">
                <a16:creationId xmlns:a16="http://schemas.microsoft.com/office/drawing/2014/main" id="{8F55517B-7351-003A-4BCC-D21CB9333CE8}"/>
              </a:ext>
            </a:extLst>
          </p:cNvPr>
          <p:cNvSpPr/>
          <p:nvPr/>
        </p:nvSpPr>
        <p:spPr>
          <a:xfrm rot="16200000" flipH="1">
            <a:off x="217953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189E1250-AFBD-1056-9288-91C8C7E0A38F}"/>
              </a:ext>
            </a:extLst>
          </p:cNvPr>
          <p:cNvSpPr/>
          <p:nvPr/>
        </p:nvSpPr>
        <p:spPr>
          <a:xfrm rot="16200000" flipH="1">
            <a:off x="219646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04B57C70-E85A-5200-C1FD-3034E1928FD3}"/>
              </a:ext>
            </a:extLst>
          </p:cNvPr>
          <p:cNvSpPr/>
          <p:nvPr/>
        </p:nvSpPr>
        <p:spPr>
          <a:xfrm rot="16200000" flipH="1">
            <a:off x="220881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1">
            <a:extLst>
              <a:ext uri="{FF2B5EF4-FFF2-40B4-BE49-F238E27FC236}">
                <a16:creationId xmlns:a16="http://schemas.microsoft.com/office/drawing/2014/main" id="{75801D8B-0B9E-494F-F148-7A799CADD006}"/>
              </a:ext>
            </a:extLst>
          </p:cNvPr>
          <p:cNvSpPr/>
          <p:nvPr/>
        </p:nvSpPr>
        <p:spPr>
          <a:xfrm rot="20988807">
            <a:off x="14578"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44" name="Picture 43">
            <a:extLst>
              <a:ext uri="{FF2B5EF4-FFF2-40B4-BE49-F238E27FC236}">
                <a16:creationId xmlns:a16="http://schemas.microsoft.com/office/drawing/2014/main" id="{C53B7A26-E5C7-222E-62B2-949D4E2544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5460" y="4100084"/>
            <a:ext cx="630967" cy="436108"/>
          </a:xfrm>
          <a:prstGeom prst="rect">
            <a:avLst/>
          </a:prstGeom>
        </p:spPr>
      </p:pic>
      <p:pic>
        <p:nvPicPr>
          <p:cNvPr id="45" name="Picture 44">
            <a:extLst>
              <a:ext uri="{FF2B5EF4-FFF2-40B4-BE49-F238E27FC236}">
                <a16:creationId xmlns:a16="http://schemas.microsoft.com/office/drawing/2014/main" id="{337ABAA0-9316-F27B-627C-F282609037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5548" y="4646320"/>
            <a:ext cx="630967" cy="436108"/>
          </a:xfrm>
          <a:prstGeom prst="rect">
            <a:avLst/>
          </a:prstGeom>
        </p:spPr>
      </p:pic>
      <p:pic>
        <p:nvPicPr>
          <p:cNvPr id="46" name="Picture 45">
            <a:extLst>
              <a:ext uri="{FF2B5EF4-FFF2-40B4-BE49-F238E27FC236}">
                <a16:creationId xmlns:a16="http://schemas.microsoft.com/office/drawing/2014/main" id="{E336CC51-BF01-41F6-845B-F91DACE4A5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2299" y="5202905"/>
            <a:ext cx="630967" cy="436108"/>
          </a:xfrm>
          <a:prstGeom prst="rect">
            <a:avLst/>
          </a:prstGeom>
        </p:spPr>
      </p:pic>
      <p:pic>
        <p:nvPicPr>
          <p:cNvPr id="47" name="Picture 46">
            <a:extLst>
              <a:ext uri="{FF2B5EF4-FFF2-40B4-BE49-F238E27FC236}">
                <a16:creationId xmlns:a16="http://schemas.microsoft.com/office/drawing/2014/main" id="{D858875B-6904-8894-888C-8F797A1A17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1200" y="5741570"/>
            <a:ext cx="630967" cy="436108"/>
          </a:xfrm>
          <a:prstGeom prst="rect">
            <a:avLst/>
          </a:prstGeom>
        </p:spPr>
      </p:pic>
      <p:pic>
        <p:nvPicPr>
          <p:cNvPr id="48" name="Picture 47">
            <a:extLst>
              <a:ext uri="{FF2B5EF4-FFF2-40B4-BE49-F238E27FC236}">
                <a16:creationId xmlns:a16="http://schemas.microsoft.com/office/drawing/2014/main" id="{534167C8-FF0A-6C0D-37E7-C48ABC53DD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43005" y="6293778"/>
            <a:ext cx="630967" cy="436108"/>
          </a:xfrm>
          <a:prstGeom prst="rect">
            <a:avLst/>
          </a:prstGeom>
        </p:spPr>
      </p:pic>
      <p:sp>
        <p:nvSpPr>
          <p:cNvPr id="49" name="Arrow: Bent 48">
            <a:extLst>
              <a:ext uri="{FF2B5EF4-FFF2-40B4-BE49-F238E27FC236}">
                <a16:creationId xmlns:a16="http://schemas.microsoft.com/office/drawing/2014/main" id="{0F0E59C2-C816-2E56-4721-A0C05433B0F9}"/>
              </a:ext>
            </a:extLst>
          </p:cNvPr>
          <p:cNvSpPr/>
          <p:nvPr/>
        </p:nvSpPr>
        <p:spPr>
          <a:xfrm rot="16200000" flipH="1">
            <a:off x="222186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09DECA2E-8339-BB8C-667F-9E07AFE07B07}"/>
              </a:ext>
            </a:extLst>
          </p:cNvPr>
          <p:cNvSpPr/>
          <p:nvPr/>
        </p:nvSpPr>
        <p:spPr>
          <a:xfrm rot="16200000" flipH="1">
            <a:off x="220772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96F12178-469E-C191-16C9-1BF92C012A6D}"/>
              </a:ext>
            </a:extLst>
          </p:cNvPr>
          <p:cNvSpPr/>
          <p:nvPr/>
        </p:nvSpPr>
        <p:spPr>
          <a:xfrm rot="16200000" flipH="1">
            <a:off x="223880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885E7B7B-9D71-A251-699B-EDB504ADD853}"/>
              </a:ext>
            </a:extLst>
          </p:cNvPr>
          <p:cNvSpPr/>
          <p:nvPr/>
        </p:nvSpPr>
        <p:spPr>
          <a:xfrm rot="16200000" flipH="1">
            <a:off x="225573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AC9CF9B8-EAAF-2C39-B275-604563A28EB7}"/>
              </a:ext>
            </a:extLst>
          </p:cNvPr>
          <p:cNvSpPr/>
          <p:nvPr/>
        </p:nvSpPr>
        <p:spPr>
          <a:xfrm rot="16200000" flipH="1">
            <a:off x="226808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 1">
            <a:extLst>
              <a:ext uri="{FF2B5EF4-FFF2-40B4-BE49-F238E27FC236}">
                <a16:creationId xmlns:a16="http://schemas.microsoft.com/office/drawing/2014/main" id="{291D7B7C-DB0D-F7B5-B29F-FDED4B8912B3}"/>
              </a:ext>
            </a:extLst>
          </p:cNvPr>
          <p:cNvSpPr/>
          <p:nvPr/>
        </p:nvSpPr>
        <p:spPr>
          <a:xfrm>
            <a:off x="2655262" y="733100"/>
            <a:ext cx="1648434"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10%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6" name="Text 1">
            <a:extLst>
              <a:ext uri="{FF2B5EF4-FFF2-40B4-BE49-F238E27FC236}">
                <a16:creationId xmlns:a16="http://schemas.microsoft.com/office/drawing/2014/main" id="{242A1D6D-5C8D-D60F-B138-D1BDA9C5AE5D}"/>
              </a:ext>
            </a:extLst>
          </p:cNvPr>
          <p:cNvSpPr/>
          <p:nvPr/>
        </p:nvSpPr>
        <p:spPr>
          <a:xfrm rot="20988807">
            <a:off x="-138108" y="9393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7" name="Text 1">
            <a:extLst>
              <a:ext uri="{FF2B5EF4-FFF2-40B4-BE49-F238E27FC236}">
                <a16:creationId xmlns:a16="http://schemas.microsoft.com/office/drawing/2014/main" id="{D2E698DA-AC3B-2FFD-921D-07B99E53EBDB}"/>
              </a:ext>
            </a:extLst>
          </p:cNvPr>
          <p:cNvSpPr/>
          <p:nvPr/>
        </p:nvSpPr>
        <p:spPr>
          <a:xfrm rot="20988807">
            <a:off x="-226554" y="263703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Text 1">
            <a:extLst>
              <a:ext uri="{FF2B5EF4-FFF2-40B4-BE49-F238E27FC236}">
                <a16:creationId xmlns:a16="http://schemas.microsoft.com/office/drawing/2014/main" id="{A38D2812-E0A8-A5CC-3BEF-F2151839A5C9}"/>
              </a:ext>
            </a:extLst>
          </p:cNvPr>
          <p:cNvSpPr/>
          <p:nvPr/>
        </p:nvSpPr>
        <p:spPr>
          <a:xfrm rot="20988807">
            <a:off x="-194803" y="207064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9" name="Text 1">
            <a:extLst>
              <a:ext uri="{FF2B5EF4-FFF2-40B4-BE49-F238E27FC236}">
                <a16:creationId xmlns:a16="http://schemas.microsoft.com/office/drawing/2014/main" id="{430E2BD5-8590-F819-7322-E255AAE2FC84}"/>
              </a:ext>
            </a:extLst>
          </p:cNvPr>
          <p:cNvSpPr/>
          <p:nvPr/>
        </p:nvSpPr>
        <p:spPr>
          <a:xfrm rot="20988807">
            <a:off x="-202732"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0" name="Text 1">
            <a:extLst>
              <a:ext uri="{FF2B5EF4-FFF2-40B4-BE49-F238E27FC236}">
                <a16:creationId xmlns:a16="http://schemas.microsoft.com/office/drawing/2014/main" id="{C3F67E87-80F5-5613-830C-C67345EDD250}"/>
              </a:ext>
            </a:extLst>
          </p:cNvPr>
          <p:cNvSpPr/>
          <p:nvPr/>
        </p:nvSpPr>
        <p:spPr>
          <a:xfrm rot="20988807">
            <a:off x="-214075" y="31779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1" name="Text 1">
            <a:extLst>
              <a:ext uri="{FF2B5EF4-FFF2-40B4-BE49-F238E27FC236}">
                <a16:creationId xmlns:a16="http://schemas.microsoft.com/office/drawing/2014/main" id="{19B56287-35E6-C6E8-31F6-9C725EB70408}"/>
              </a:ext>
            </a:extLst>
          </p:cNvPr>
          <p:cNvSpPr/>
          <p:nvPr/>
        </p:nvSpPr>
        <p:spPr>
          <a:xfrm rot="20988807">
            <a:off x="74494" y="42461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2" name="Text 1">
            <a:extLst>
              <a:ext uri="{FF2B5EF4-FFF2-40B4-BE49-F238E27FC236}">
                <a16:creationId xmlns:a16="http://schemas.microsoft.com/office/drawing/2014/main" id="{EE5561E3-FE48-407C-2779-F16065E1E792}"/>
              </a:ext>
            </a:extLst>
          </p:cNvPr>
          <p:cNvSpPr/>
          <p:nvPr/>
        </p:nvSpPr>
        <p:spPr>
          <a:xfrm rot="20988807">
            <a:off x="60133" y="37004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3" name="Text 1">
            <a:extLst>
              <a:ext uri="{FF2B5EF4-FFF2-40B4-BE49-F238E27FC236}">
                <a16:creationId xmlns:a16="http://schemas.microsoft.com/office/drawing/2014/main" id="{E988DB7B-159A-F188-D192-439FDC702FDB}"/>
              </a:ext>
            </a:extLst>
          </p:cNvPr>
          <p:cNvSpPr/>
          <p:nvPr/>
        </p:nvSpPr>
        <p:spPr>
          <a:xfrm rot="20988807">
            <a:off x="101019" y="539058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4" name="Text 1">
            <a:extLst>
              <a:ext uri="{FF2B5EF4-FFF2-40B4-BE49-F238E27FC236}">
                <a16:creationId xmlns:a16="http://schemas.microsoft.com/office/drawing/2014/main" id="{B3E3A38D-52DC-B417-E989-CE454BFB3BF8}"/>
              </a:ext>
            </a:extLst>
          </p:cNvPr>
          <p:cNvSpPr/>
          <p:nvPr/>
        </p:nvSpPr>
        <p:spPr>
          <a:xfrm rot="20988807">
            <a:off x="82260" y="485115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endParaRPr lang="en-US" sz="6428" dirty="0">
              <a:latin typeface="Neue Haas Grotesk Text Pro" panose="020B0504020202020204" pitchFamily="34" charset="0"/>
            </a:endParaRPr>
          </a:p>
        </p:txBody>
      </p:sp>
      <p:sp>
        <p:nvSpPr>
          <p:cNvPr id="65" name="Text 1">
            <a:extLst>
              <a:ext uri="{FF2B5EF4-FFF2-40B4-BE49-F238E27FC236}">
                <a16:creationId xmlns:a16="http://schemas.microsoft.com/office/drawing/2014/main" id="{7F8ED15F-FF42-F406-C47B-0DF1E7BC07F6}"/>
              </a:ext>
            </a:extLst>
          </p:cNvPr>
          <p:cNvSpPr/>
          <p:nvPr/>
        </p:nvSpPr>
        <p:spPr>
          <a:xfrm>
            <a:off x="236843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5%</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6" name="Text 1">
            <a:extLst>
              <a:ext uri="{FF2B5EF4-FFF2-40B4-BE49-F238E27FC236}">
                <a16:creationId xmlns:a16="http://schemas.microsoft.com/office/drawing/2014/main" id="{5C8323D9-3B73-95AB-20CF-7DC39168D8D5}"/>
              </a:ext>
            </a:extLst>
          </p:cNvPr>
          <p:cNvSpPr/>
          <p:nvPr/>
        </p:nvSpPr>
        <p:spPr>
          <a:xfrm>
            <a:off x="2450501"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3%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7" name="Text 1">
            <a:extLst>
              <a:ext uri="{FF2B5EF4-FFF2-40B4-BE49-F238E27FC236}">
                <a16:creationId xmlns:a16="http://schemas.microsoft.com/office/drawing/2014/main" id="{D97E3BF0-DEDF-2B59-E3C5-67AF45D36708}"/>
              </a:ext>
            </a:extLst>
          </p:cNvPr>
          <p:cNvSpPr/>
          <p:nvPr/>
        </p:nvSpPr>
        <p:spPr>
          <a:xfrm>
            <a:off x="2438966"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 5%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8" name="Text 1">
            <a:extLst>
              <a:ext uri="{FF2B5EF4-FFF2-40B4-BE49-F238E27FC236}">
                <a16:creationId xmlns:a16="http://schemas.microsoft.com/office/drawing/2014/main" id="{528AE93E-73A3-1063-62D2-3034F2B7F06A}"/>
              </a:ext>
            </a:extLst>
          </p:cNvPr>
          <p:cNvSpPr/>
          <p:nvPr/>
        </p:nvSpPr>
        <p:spPr>
          <a:xfrm>
            <a:off x="2401660"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2%</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9" name="Text 1">
            <a:extLst>
              <a:ext uri="{FF2B5EF4-FFF2-40B4-BE49-F238E27FC236}">
                <a16:creationId xmlns:a16="http://schemas.microsoft.com/office/drawing/2014/main" id="{0B5CF742-6C7C-302A-E216-D57D12C2470F}"/>
              </a:ext>
            </a:extLst>
          </p:cNvPr>
          <p:cNvSpPr/>
          <p:nvPr/>
        </p:nvSpPr>
        <p:spPr>
          <a:xfrm>
            <a:off x="2527541" y="512074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10 1%</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0" name="Text 1">
            <a:extLst>
              <a:ext uri="{FF2B5EF4-FFF2-40B4-BE49-F238E27FC236}">
                <a16:creationId xmlns:a16="http://schemas.microsoft.com/office/drawing/2014/main" id="{E48629A2-0A6C-645A-9E89-C271C6380370}"/>
              </a:ext>
            </a:extLst>
          </p:cNvPr>
          <p:cNvSpPr/>
          <p:nvPr/>
        </p:nvSpPr>
        <p:spPr>
          <a:xfrm>
            <a:off x="2479645"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7 2%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1" name="Text 1">
            <a:extLst>
              <a:ext uri="{FF2B5EF4-FFF2-40B4-BE49-F238E27FC236}">
                <a16:creationId xmlns:a16="http://schemas.microsoft.com/office/drawing/2014/main" id="{4A643BB0-D81B-F296-DCF4-46FCF72BA890}"/>
              </a:ext>
            </a:extLst>
          </p:cNvPr>
          <p:cNvSpPr/>
          <p:nvPr/>
        </p:nvSpPr>
        <p:spPr>
          <a:xfrm>
            <a:off x="2497637" y="4015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8 1%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2" name="Text 1">
            <a:extLst>
              <a:ext uri="{FF2B5EF4-FFF2-40B4-BE49-F238E27FC236}">
                <a16:creationId xmlns:a16="http://schemas.microsoft.com/office/drawing/2014/main" id="{96732FFC-7194-A366-BCB4-579FC5026FAA}"/>
              </a:ext>
            </a:extLst>
          </p:cNvPr>
          <p:cNvSpPr/>
          <p:nvPr/>
        </p:nvSpPr>
        <p:spPr>
          <a:xfrm>
            <a:off x="2483870"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9 1%</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3" name="AutoShape 13">
            <a:extLst>
              <a:ext uri="{FF2B5EF4-FFF2-40B4-BE49-F238E27FC236}">
                <a16:creationId xmlns:a16="http://schemas.microsoft.com/office/drawing/2014/main" id="{137BFF29-7776-F6BE-3CA2-A591526BD7C0}"/>
              </a:ext>
            </a:extLst>
          </p:cNvPr>
          <p:cNvSpPr/>
          <p:nvPr/>
        </p:nvSpPr>
        <p:spPr>
          <a:xfrm>
            <a:off x="5015664" y="1774137"/>
            <a:ext cx="6217660"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 LOS LADOS</a:t>
            </a:r>
          </a:p>
        </p:txBody>
      </p:sp>
      <p:sp>
        <p:nvSpPr>
          <p:cNvPr id="74" name="AutoShape 13">
            <a:extLst>
              <a:ext uri="{FF2B5EF4-FFF2-40B4-BE49-F238E27FC236}">
                <a16:creationId xmlns:a16="http://schemas.microsoft.com/office/drawing/2014/main" id="{FA3A31F5-73D9-3B9A-7D51-E493FD3AD84E}"/>
              </a:ext>
            </a:extLst>
          </p:cNvPr>
          <p:cNvSpPr/>
          <p:nvPr/>
        </p:nvSpPr>
        <p:spPr>
          <a:xfrm>
            <a:off x="5163317" y="4699240"/>
            <a:ext cx="3061536"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a:t>
            </a:r>
          </a:p>
          <a:p>
            <a:pPr marL="0" algn="ctr"/>
            <a:r>
              <a:rPr lang="en-US" sz="1600" b="1" spc="300" dirty="0">
                <a:solidFill>
                  <a:srgbClr val="000000">
                    <a:lumMod val="75000"/>
                    <a:lumOff val="25000"/>
                  </a:srgbClr>
                </a:solidFill>
                <a:latin typeface="微软雅黑"/>
                <a:ea typeface="微软雅黑"/>
              </a:rPr>
              <a:t> DE PROFUNDIDA</a:t>
            </a:r>
          </a:p>
        </p:txBody>
      </p:sp>
      <p:sp>
        <p:nvSpPr>
          <p:cNvPr id="75" name="AutoShape 13">
            <a:extLst>
              <a:ext uri="{FF2B5EF4-FFF2-40B4-BE49-F238E27FC236}">
                <a16:creationId xmlns:a16="http://schemas.microsoft.com/office/drawing/2014/main" id="{E48CA876-A99B-D75E-4294-993C561247C4}"/>
              </a:ext>
            </a:extLst>
          </p:cNvPr>
          <p:cNvSpPr/>
          <p:nvPr/>
        </p:nvSpPr>
        <p:spPr>
          <a:xfrm>
            <a:off x="6788158" y="2717544"/>
            <a:ext cx="5091961" cy="1569660"/>
          </a:xfrm>
          <a:prstGeom prst="rect">
            <a:avLst/>
          </a:prstGeom>
          <a:noFill/>
        </p:spPr>
        <p:txBody>
          <a:bodyPr vert="horz" wrap="square" lIns="91440" tIns="45720" rIns="91440" bIns="45720" anchor="t">
            <a:spAutoFit/>
          </a:bodyPr>
          <a:lstStyle/>
          <a:p>
            <a:pPr algn="ctr"/>
            <a:r>
              <a:rPr lang="en-US" sz="2400" b="1" spc="300" dirty="0">
                <a:solidFill>
                  <a:srgbClr val="000000">
                    <a:lumMod val="75000"/>
                    <a:lumOff val="25000"/>
                  </a:srgbClr>
                </a:solidFill>
                <a:latin typeface="微软雅黑"/>
                <a:ea typeface="微软雅黑"/>
              </a:rPr>
              <a:t> </a:t>
            </a:r>
            <a:r>
              <a:rPr lang="es-ES" sz="2400" dirty="0"/>
              <a:t>Basado en el rango que tengas, determinarás cuántos niveles puedes ganar cada vez que los clientes compren productos.</a:t>
            </a:r>
            <a:endParaRPr lang="en-US" sz="2400" b="1" spc="300" dirty="0">
              <a:solidFill>
                <a:srgbClr val="000000">
                  <a:lumMod val="75000"/>
                  <a:lumOff val="25000"/>
                </a:srgbClr>
              </a:solidFill>
              <a:latin typeface="微软雅黑"/>
              <a:ea typeface="微软雅黑"/>
            </a:endParaRPr>
          </a:p>
        </p:txBody>
      </p:sp>
      <p:cxnSp>
        <p:nvCxnSpPr>
          <p:cNvPr id="79" name="Straight Connector 78">
            <a:extLst>
              <a:ext uri="{FF2B5EF4-FFF2-40B4-BE49-F238E27FC236}">
                <a16:creationId xmlns:a16="http://schemas.microsoft.com/office/drawing/2014/main" id="{A3709E14-FE57-4F2E-348F-846CD41AEA3C}"/>
              </a:ext>
            </a:extLst>
          </p:cNvPr>
          <p:cNvCxnSpPr/>
          <p:nvPr/>
        </p:nvCxnSpPr>
        <p:spPr>
          <a:xfrm>
            <a:off x="2723572" y="468016"/>
            <a:ext cx="156394" cy="6261870"/>
          </a:xfrm>
          <a:prstGeom prst="line">
            <a:avLst/>
          </a:prstGeom>
        </p:spPr>
        <p:style>
          <a:lnRef idx="1">
            <a:schemeClr val="accent1"/>
          </a:lnRef>
          <a:fillRef idx="0">
            <a:schemeClr val="accent1"/>
          </a:fillRef>
          <a:effectRef idx="0">
            <a:schemeClr val="accent1"/>
          </a:effectRef>
          <a:fontRef idx="minor">
            <a:schemeClr val="tx1"/>
          </a:fontRef>
        </p:style>
      </p:cxnSp>
      <p:sp>
        <p:nvSpPr>
          <p:cNvPr id="80" name="Freeform 2">
            <a:extLst>
              <a:ext uri="{FF2B5EF4-FFF2-40B4-BE49-F238E27FC236}">
                <a16:creationId xmlns:a16="http://schemas.microsoft.com/office/drawing/2014/main" id="{2E7DC414-0DA5-F1BE-1CE7-1BAE0E5AF15F}"/>
              </a:ext>
            </a:extLst>
          </p:cNvPr>
          <p:cNvSpPr/>
          <p:nvPr/>
        </p:nvSpPr>
        <p:spPr>
          <a:xfrm rot="5400000">
            <a:off x="8383971" y="498388"/>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81" name="Freeform 2">
            <a:extLst>
              <a:ext uri="{FF2B5EF4-FFF2-40B4-BE49-F238E27FC236}">
                <a16:creationId xmlns:a16="http://schemas.microsoft.com/office/drawing/2014/main" id="{EEF38D6E-EDF0-E06C-DE5A-AAC711878934}"/>
              </a:ext>
            </a:extLst>
          </p:cNvPr>
          <p:cNvSpPr/>
          <p:nvPr/>
        </p:nvSpPr>
        <p:spPr>
          <a:xfrm rot="5400000">
            <a:off x="9491314" y="356746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5">
            <a:extLst>
              <a:ext uri="{FF2B5EF4-FFF2-40B4-BE49-F238E27FC236}">
                <a16:creationId xmlns:a16="http://schemas.microsoft.com/office/drawing/2014/main" id="{FE8C0CA1-11A5-F9A2-8BD8-F379126D04E4}"/>
              </a:ext>
            </a:extLst>
          </p:cNvPr>
          <p:cNvSpPr/>
          <p:nvPr/>
        </p:nvSpPr>
        <p:spPr>
          <a:xfrm rot="20625691">
            <a:off x="5506878" y="369916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6" name="Freeform 7">
            <a:extLst>
              <a:ext uri="{FF2B5EF4-FFF2-40B4-BE49-F238E27FC236}">
                <a16:creationId xmlns:a16="http://schemas.microsoft.com/office/drawing/2014/main" id="{43E52379-E1D0-A6CE-CD85-730CB4BA142E}"/>
              </a:ext>
            </a:extLst>
          </p:cNvPr>
          <p:cNvSpPr/>
          <p:nvPr/>
        </p:nvSpPr>
        <p:spPr>
          <a:xfrm rot="21078393">
            <a:off x="5656696" y="368500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8" name="Freeform 5">
            <a:extLst>
              <a:ext uri="{FF2B5EF4-FFF2-40B4-BE49-F238E27FC236}">
                <a16:creationId xmlns:a16="http://schemas.microsoft.com/office/drawing/2014/main" id="{7B557DA7-7FFA-8207-F1F0-0DDD9E4E543E}"/>
              </a:ext>
            </a:extLst>
          </p:cNvPr>
          <p:cNvSpPr/>
          <p:nvPr/>
        </p:nvSpPr>
        <p:spPr>
          <a:xfrm rot="20625691">
            <a:off x="5772209" y="396797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1" name="Freeform 7">
            <a:extLst>
              <a:ext uri="{FF2B5EF4-FFF2-40B4-BE49-F238E27FC236}">
                <a16:creationId xmlns:a16="http://schemas.microsoft.com/office/drawing/2014/main" id="{D1C457D7-F3DA-3D19-E601-6AAD384A6DCF}"/>
              </a:ext>
            </a:extLst>
          </p:cNvPr>
          <p:cNvSpPr/>
          <p:nvPr/>
        </p:nvSpPr>
        <p:spPr>
          <a:xfrm rot="9594628">
            <a:off x="5620773" y="378960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2" name="Freeform 5">
            <a:extLst>
              <a:ext uri="{FF2B5EF4-FFF2-40B4-BE49-F238E27FC236}">
                <a16:creationId xmlns:a16="http://schemas.microsoft.com/office/drawing/2014/main" id="{B9FECA16-0443-A20D-B8B3-5C5CECD830A1}"/>
              </a:ext>
            </a:extLst>
          </p:cNvPr>
          <p:cNvSpPr/>
          <p:nvPr/>
        </p:nvSpPr>
        <p:spPr>
          <a:xfrm rot="20625691">
            <a:off x="10459890" y="1878827"/>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38B43FBD-EC07-333F-8175-91832A28E7F7}"/>
              </a:ext>
            </a:extLst>
          </p:cNvPr>
          <p:cNvSpPr/>
          <p:nvPr/>
        </p:nvSpPr>
        <p:spPr>
          <a:xfrm rot="21078393">
            <a:off x="10609708" y="1864665"/>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5" name="Freeform 5">
            <a:extLst>
              <a:ext uri="{FF2B5EF4-FFF2-40B4-BE49-F238E27FC236}">
                <a16:creationId xmlns:a16="http://schemas.microsoft.com/office/drawing/2014/main" id="{17BE2D6D-85A4-ACA2-090C-28504FD7D2E6}"/>
              </a:ext>
            </a:extLst>
          </p:cNvPr>
          <p:cNvSpPr/>
          <p:nvPr/>
        </p:nvSpPr>
        <p:spPr>
          <a:xfrm rot="20625691">
            <a:off x="10725221" y="2147638"/>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6" name="Freeform 7">
            <a:extLst>
              <a:ext uri="{FF2B5EF4-FFF2-40B4-BE49-F238E27FC236}">
                <a16:creationId xmlns:a16="http://schemas.microsoft.com/office/drawing/2014/main" id="{56135CE3-E1ED-7912-307A-63C4362F3578}"/>
              </a:ext>
            </a:extLst>
          </p:cNvPr>
          <p:cNvSpPr/>
          <p:nvPr/>
        </p:nvSpPr>
        <p:spPr>
          <a:xfrm rot="9594628">
            <a:off x="10573785" y="1969267"/>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4836948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0"/>
                                        </p:tgtEl>
                                      </p:cBhvr>
                                    </p:animEffect>
                                    <p:set>
                                      <p:cBhvr>
                                        <p:cTn id="7" dur="1" fill="hold">
                                          <p:stCondLst>
                                            <p:cond delay="0"/>
                                          </p:stCondLst>
                                        </p:cTn>
                                        <p:tgtEl>
                                          <p:spTgt spid="10"/>
                                        </p:tgtEl>
                                        <p:attrNameLst>
                                          <p:attrName>style.visibility</p:attrName>
                                        </p:attrNameLst>
                                      </p:cBhvr>
                                      <p:to>
                                        <p:strVal val="visible"/>
                                      </p:to>
                                    </p:set>
                                  </p:childTnLst>
                                </p:cTn>
                              </p:par>
                              <p:par>
                                <p:cTn id="8" presetID="16" presetClass="entr" presetSubtype="2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500"/>
                                        <p:tgtEl>
                                          <p:spTgt spid="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arn(inVertical)">
                                      <p:cBhvr>
                                        <p:cTn id="22" dur="500"/>
                                        <p:tgtEl>
                                          <p:spTgt spid="5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arn(inVertical)">
                                      <p:cBhvr>
                                        <p:cTn id="25" dur="500"/>
                                        <p:tgtEl>
                                          <p:spTgt spid="5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barn(inVertical)">
                                      <p:cBhvr>
                                        <p:cTn id="28" dur="500"/>
                                        <p:tgtEl>
                                          <p:spTgt spid="5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arn(inVertical)">
                                      <p:cBhvr>
                                        <p:cTn id="31" dur="500"/>
                                        <p:tgtEl>
                                          <p:spTgt spid="6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arn(inVertical)">
                                      <p:cBhvr>
                                        <p:cTn id="40" dur="500"/>
                                        <p:tgtEl>
                                          <p:spTgt spid="6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barn(inVertical)">
                                      <p:cBhvr>
                                        <p:cTn id="43" dur="500"/>
                                        <p:tgtEl>
                                          <p:spTgt spid="6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barn(inVertical)">
                                      <p:cBhvr>
                                        <p:cTn id="46" dur="500"/>
                                        <p:tgtEl>
                                          <p:spTgt spid="6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barn(inVertical)">
                                      <p:cBhvr>
                                        <p:cTn id="49" dur="500"/>
                                        <p:tgtEl>
                                          <p:spTgt spid="6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barn(inVertical)">
                                      <p:cBhvr>
                                        <p:cTn id="52" dur="500"/>
                                        <p:tgtEl>
                                          <p:spTgt spid="6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barn(inVertical)">
                                      <p:cBhvr>
                                        <p:cTn id="55" dur="500"/>
                                        <p:tgtEl>
                                          <p:spTgt spid="6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barn(inVertical)">
                                      <p:cBhvr>
                                        <p:cTn id="58" dur="500"/>
                                        <p:tgtEl>
                                          <p:spTgt spid="6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arn(inVertical)">
                                      <p:cBhvr>
                                        <p:cTn id="61" dur="500"/>
                                        <p:tgtEl>
                                          <p:spTgt spid="7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barn(inVertical)">
                                      <p:cBhvr>
                                        <p:cTn id="64" dur="500"/>
                                        <p:tgtEl>
                                          <p:spTgt spid="7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childTnLst>
                          </p:cTn>
                        </p:par>
                        <p:par>
                          <p:cTn id="68" fill="hold">
                            <p:stCondLst>
                              <p:cond delay="500"/>
                            </p:stCondLst>
                            <p:childTnLst>
                              <p:par>
                                <p:cTn id="69" presetID="12" presetClass="entr" presetSubtype="1" fill="hold" grpId="0" nodeType="afterEffect">
                                  <p:stCondLst>
                                    <p:cond delay="0"/>
                                  </p:stCondLst>
                                  <p:childTnLst>
                                    <p:anim calcmode="lin" valueType="num">
                                      <p:cBhvr additive="base">
                                        <p:cTn id="70" dur="350"/>
                                        <p:tgtEl>
                                          <p:spTgt spid="73"/>
                                        </p:tgtEl>
                                        <p:attrNameLst>
                                          <p:attrName>ppt_y</p:attrName>
                                        </p:attrNameLst>
                                      </p:cBhvr>
                                      <p:tavLst>
                                        <p:tav tm="0">
                                          <p:val>
                                            <p:strVal val="#ppt_y-#ppt_h*1.125000"/>
                                          </p:val>
                                        </p:tav>
                                        <p:tav tm="100000">
                                          <p:val>
                                            <p:strVal val="#ppt_y"/>
                                          </p:val>
                                        </p:tav>
                                      </p:tavLst>
                                    </p:anim>
                                    <p:animEffect transition="in" filter="wipe(down)">
                                      <p:cBhvr>
                                        <p:cTn id="71" dur="350"/>
                                        <p:tgtEl>
                                          <p:spTgt spid="73"/>
                                        </p:tgtEl>
                                      </p:cBhvr>
                                    </p:animEffect>
                                    <p:set>
                                      <p:cBhvr>
                                        <p:cTn id="72" dur="1" fill="hold">
                                          <p:stCondLst>
                                            <p:cond delay="0"/>
                                          </p:stCondLst>
                                        </p:cTn>
                                        <p:tgtEl>
                                          <p:spTgt spid="73"/>
                                        </p:tgtEl>
                                        <p:attrNameLst>
                                          <p:attrName>style.visibility</p:attrName>
                                        </p:attrNameLst>
                                      </p:cBhvr>
                                      <p:to>
                                        <p:strVal val="visible"/>
                                      </p:to>
                                    </p:set>
                                  </p:childTnLst>
                                </p:cTn>
                              </p:par>
                            </p:childTnLst>
                          </p:cTn>
                        </p:par>
                        <p:par>
                          <p:cTn id="73" fill="hold">
                            <p:stCondLst>
                              <p:cond delay="850"/>
                            </p:stCondLst>
                            <p:childTnLst>
                              <p:par>
                                <p:cTn id="74" presetID="12" presetClass="entr" presetSubtype="1" fill="hold" grpId="0" nodeType="afterEffect">
                                  <p:stCondLst>
                                    <p:cond delay="0"/>
                                  </p:stCondLst>
                                  <p:childTnLst>
                                    <p:anim calcmode="lin" valueType="num">
                                      <p:cBhvr additive="base">
                                        <p:cTn id="75" dur="350"/>
                                        <p:tgtEl>
                                          <p:spTgt spid="74"/>
                                        </p:tgtEl>
                                        <p:attrNameLst>
                                          <p:attrName>ppt_y</p:attrName>
                                        </p:attrNameLst>
                                      </p:cBhvr>
                                      <p:tavLst>
                                        <p:tav tm="0">
                                          <p:val>
                                            <p:strVal val="#ppt_y-#ppt_h*1.125000"/>
                                          </p:val>
                                        </p:tav>
                                        <p:tav tm="100000">
                                          <p:val>
                                            <p:strVal val="#ppt_y"/>
                                          </p:val>
                                        </p:tav>
                                      </p:tavLst>
                                    </p:anim>
                                    <p:animEffect transition="in" filter="wipe(down)">
                                      <p:cBhvr>
                                        <p:cTn id="76" dur="350"/>
                                        <p:tgtEl>
                                          <p:spTgt spid="74"/>
                                        </p:tgtEl>
                                      </p:cBhvr>
                                    </p:animEffect>
                                    <p:set>
                                      <p:cBhvr>
                                        <p:cTn id="77" dur="1" fill="hold">
                                          <p:stCondLst>
                                            <p:cond delay="0"/>
                                          </p:stCondLst>
                                        </p:cTn>
                                        <p:tgtEl>
                                          <p:spTgt spid="74"/>
                                        </p:tgtEl>
                                        <p:attrNameLst>
                                          <p:attrName>style.visibility</p:attrName>
                                        </p:attrNameLst>
                                      </p:cBhvr>
                                      <p:to>
                                        <p:strVal val="visible"/>
                                      </p:to>
                                    </p:set>
                                  </p:childTnLst>
                                </p:cTn>
                              </p:par>
                            </p:childTnLst>
                          </p:cTn>
                        </p:par>
                        <p:par>
                          <p:cTn id="78" fill="hold">
                            <p:stCondLst>
                              <p:cond delay="1200"/>
                            </p:stCondLst>
                            <p:childTnLst>
                              <p:par>
                                <p:cTn id="79" presetID="12" presetClass="entr" presetSubtype="1" fill="hold" grpId="0" nodeType="afterEffect">
                                  <p:stCondLst>
                                    <p:cond delay="0"/>
                                  </p:stCondLst>
                                  <p:childTnLst>
                                    <p:anim calcmode="lin" valueType="num">
                                      <p:cBhvr additive="base">
                                        <p:cTn id="80" dur="350"/>
                                        <p:tgtEl>
                                          <p:spTgt spid="75"/>
                                        </p:tgtEl>
                                        <p:attrNameLst>
                                          <p:attrName>ppt_y</p:attrName>
                                        </p:attrNameLst>
                                      </p:cBhvr>
                                      <p:tavLst>
                                        <p:tav tm="0">
                                          <p:val>
                                            <p:strVal val="#ppt_y-#ppt_h*1.125000"/>
                                          </p:val>
                                        </p:tav>
                                        <p:tav tm="100000">
                                          <p:val>
                                            <p:strVal val="#ppt_y"/>
                                          </p:val>
                                        </p:tav>
                                      </p:tavLst>
                                    </p:anim>
                                    <p:animEffect transition="in" filter="wipe(down)">
                                      <p:cBhvr>
                                        <p:cTn id="81" dur="350"/>
                                        <p:tgtEl>
                                          <p:spTgt spid="75"/>
                                        </p:tgtEl>
                                      </p:cBhvr>
                                    </p:animEffect>
                                    <p:set>
                                      <p:cBhvr>
                                        <p:cTn id="82" dur="1" fill="hold">
                                          <p:stCondLst>
                                            <p:cond delay="0"/>
                                          </p:stCondLst>
                                        </p:cTn>
                                        <p:tgtEl>
                                          <p:spTgt spid="75"/>
                                        </p:tgtEl>
                                        <p:attrNameLst>
                                          <p:attrName>style.visibility</p:attrName>
                                        </p:attrNameLst>
                                      </p:cBhvr>
                                      <p:to>
                                        <p:strVal val="visible"/>
                                      </p:to>
                                    </p:set>
                                  </p:childTnLst>
                                </p:cTn>
                              </p:par>
                              <p:par>
                                <p:cTn id="83" presetID="2" presetClass="entr" presetSubtype="3" decel="62000" fill="hold" grpId="0" nodeType="withEffect">
                                  <p:stCondLst>
                                    <p:cond delay="0"/>
                                  </p:stCondLst>
                                  <p:childTnLst>
                                    <p:anim calcmode="lin" valueType="num">
                                      <p:cBhvr additive="base">
                                        <p:cTn id="84" dur="1000" fill="hold"/>
                                        <p:tgtEl>
                                          <p:spTgt spid="6"/>
                                        </p:tgtEl>
                                        <p:attrNameLst>
                                          <p:attrName>ppt_x</p:attrName>
                                        </p:attrNameLst>
                                      </p:cBhvr>
                                      <p:tavLst>
                                        <p:tav tm="0">
                                          <p:val>
                                            <p:strVal val="1+#ppt_w/2"/>
                                          </p:val>
                                        </p:tav>
                                        <p:tav tm="100000">
                                          <p:val>
                                            <p:strVal val="#ppt_x"/>
                                          </p:val>
                                        </p:tav>
                                      </p:tavLst>
                                    </p:anim>
                                    <p:anim calcmode="lin" valueType="num">
                                      <p:cBhvr additive="base">
                                        <p:cTn id="85" dur="1000" fill="hold"/>
                                        <p:tgtEl>
                                          <p:spTgt spid="6"/>
                                        </p:tgtEl>
                                        <p:attrNameLst>
                                          <p:attrName>ppt_y</p:attrName>
                                        </p:attrNameLst>
                                      </p:cBhvr>
                                      <p:tavLst>
                                        <p:tav tm="0">
                                          <p:val>
                                            <p:strVal val="0-#ppt_h/2"/>
                                          </p:val>
                                        </p:tav>
                                        <p:tav tm="100000">
                                          <p:val>
                                            <p:strVal val="#ppt_y"/>
                                          </p:val>
                                        </p:tav>
                                      </p:tavLst>
                                    </p:anim>
                                    <p:set>
                                      <p:cBhvr>
                                        <p:cTn id="86" dur="1" fill="hold">
                                          <p:stCondLst>
                                            <p:cond delay="0"/>
                                          </p:stCondLst>
                                        </p:cTn>
                                        <p:tgtEl>
                                          <p:spTgt spid="6"/>
                                        </p:tgtEl>
                                        <p:attrNameLst>
                                          <p:attrName>style.visibility</p:attrName>
                                        </p:attrNameLst>
                                      </p:cBhvr>
                                      <p:to>
                                        <p:strVal val="visible"/>
                                      </p:to>
                                    </p:set>
                                  </p:childTnLst>
                                </p:cTn>
                              </p:par>
                              <p:par>
                                <p:cTn id="87" presetID="2" presetClass="entr" presetSubtype="8" decel="62000" fill="hold" grpId="0" nodeType="withEffect">
                                  <p:stCondLst>
                                    <p:cond delay="0"/>
                                  </p:stCondLst>
                                  <p:childTnLst>
                                    <p:anim calcmode="lin" valueType="num">
                                      <p:cBhvr additive="base">
                                        <p:cTn id="88" dur="1000" fill="hold"/>
                                        <p:tgtEl>
                                          <p:spTgt spid="3"/>
                                        </p:tgtEl>
                                        <p:attrNameLst>
                                          <p:attrName>ppt_x</p:attrName>
                                        </p:attrNameLst>
                                      </p:cBhvr>
                                      <p:tavLst>
                                        <p:tav tm="0">
                                          <p:val>
                                            <p:strVal val="0-#ppt_w/2"/>
                                          </p:val>
                                        </p:tav>
                                        <p:tav tm="100000">
                                          <p:val>
                                            <p:strVal val="#ppt_x"/>
                                          </p:val>
                                        </p:tav>
                                      </p:tavLst>
                                    </p:anim>
                                    <p:anim calcmode="lin" valueType="num">
                                      <p:cBhvr additive="base">
                                        <p:cTn id="89" dur="1000" fill="hold"/>
                                        <p:tgtEl>
                                          <p:spTgt spid="3"/>
                                        </p:tgtEl>
                                        <p:attrNameLst>
                                          <p:attrName>ppt_y</p:attrName>
                                        </p:attrNameLst>
                                      </p:cBhvr>
                                      <p:tavLst>
                                        <p:tav tm="0">
                                          <p:val>
                                            <p:strVal val="#ppt_y"/>
                                          </p:val>
                                        </p:tav>
                                        <p:tav tm="100000">
                                          <p:val>
                                            <p:strVal val="#ppt_y"/>
                                          </p:val>
                                        </p:tav>
                                      </p:tavLst>
                                    </p:anim>
                                    <p:set>
                                      <p:cBhvr>
                                        <p:cTn id="90" dur="1" fill="hold">
                                          <p:stCondLst>
                                            <p:cond delay="0"/>
                                          </p:stCondLst>
                                        </p:cTn>
                                        <p:tgtEl>
                                          <p:spTgt spid="3"/>
                                        </p:tgtEl>
                                        <p:attrNameLst>
                                          <p:attrName>style.visibility</p:attrName>
                                        </p:attrNameLst>
                                      </p:cBhvr>
                                      <p:to>
                                        <p:strVal val="visible"/>
                                      </p:to>
                                    </p:set>
                                  </p:childTnLst>
                                </p:cTn>
                              </p:par>
                              <p:par>
                                <p:cTn id="91" presetID="2" presetClass="entr" presetSubtype="8" decel="62000" fill="hold" grpId="0" nodeType="withEffect">
                                  <p:stCondLst>
                                    <p:cond delay="0"/>
                                  </p:stCondLst>
                                  <p:childTnLst>
                                    <p:anim calcmode="lin" valueType="num">
                                      <p:cBhvr additive="base">
                                        <p:cTn id="92" dur="1000" fill="hold"/>
                                        <p:tgtEl>
                                          <p:spTgt spid="8"/>
                                        </p:tgtEl>
                                        <p:attrNameLst>
                                          <p:attrName>ppt_x</p:attrName>
                                        </p:attrNameLst>
                                      </p:cBhvr>
                                      <p:tavLst>
                                        <p:tav tm="0">
                                          <p:val>
                                            <p:strVal val="0-#ppt_w/2"/>
                                          </p:val>
                                        </p:tav>
                                        <p:tav tm="100000">
                                          <p:val>
                                            <p:strVal val="#ppt_x"/>
                                          </p:val>
                                        </p:tav>
                                      </p:tavLst>
                                    </p:anim>
                                    <p:anim calcmode="lin" valueType="num">
                                      <p:cBhvr additive="base">
                                        <p:cTn id="93" dur="1000" fill="hold"/>
                                        <p:tgtEl>
                                          <p:spTgt spid="8"/>
                                        </p:tgtEl>
                                        <p:attrNameLst>
                                          <p:attrName>ppt_y</p:attrName>
                                        </p:attrNameLst>
                                      </p:cBhvr>
                                      <p:tavLst>
                                        <p:tav tm="0">
                                          <p:val>
                                            <p:strVal val="#ppt_y"/>
                                          </p:val>
                                        </p:tav>
                                        <p:tav tm="100000">
                                          <p:val>
                                            <p:strVal val="#ppt_y"/>
                                          </p:val>
                                        </p:tav>
                                      </p:tavLst>
                                    </p:anim>
                                    <p:set>
                                      <p:cBhvr>
                                        <p:cTn id="94" dur="1" fill="hold">
                                          <p:stCondLst>
                                            <p:cond delay="0"/>
                                          </p:stCondLst>
                                        </p:cTn>
                                        <p:tgtEl>
                                          <p:spTgt spid="8"/>
                                        </p:tgtEl>
                                        <p:attrNameLst>
                                          <p:attrName>style.visibility</p:attrName>
                                        </p:attrNameLst>
                                      </p:cBhvr>
                                      <p:to>
                                        <p:strVal val="visible"/>
                                      </p:to>
                                    </p:set>
                                  </p:childTnLst>
                                </p:cTn>
                              </p:par>
                              <p:par>
                                <p:cTn id="95" presetID="2" presetClass="entr" presetSubtype="3" decel="62000" fill="hold" grpId="0" nodeType="withEffect">
                                  <p:stCondLst>
                                    <p:cond delay="0"/>
                                  </p:stCondLst>
                                  <p:childTnLst>
                                    <p:anim calcmode="lin" valueType="num">
                                      <p:cBhvr additive="base">
                                        <p:cTn id="96" dur="1000" fill="hold"/>
                                        <p:tgtEl>
                                          <p:spTgt spid="11"/>
                                        </p:tgtEl>
                                        <p:attrNameLst>
                                          <p:attrName>ppt_x</p:attrName>
                                        </p:attrNameLst>
                                      </p:cBhvr>
                                      <p:tavLst>
                                        <p:tav tm="0">
                                          <p:val>
                                            <p:strVal val="1+#ppt_w/2"/>
                                          </p:val>
                                        </p:tav>
                                        <p:tav tm="100000">
                                          <p:val>
                                            <p:strVal val="#ppt_x"/>
                                          </p:val>
                                        </p:tav>
                                      </p:tavLst>
                                    </p:anim>
                                    <p:anim calcmode="lin" valueType="num">
                                      <p:cBhvr additive="base">
                                        <p:cTn id="97" dur="1000" fill="hold"/>
                                        <p:tgtEl>
                                          <p:spTgt spid="11"/>
                                        </p:tgtEl>
                                        <p:attrNameLst>
                                          <p:attrName>ppt_y</p:attrName>
                                        </p:attrNameLst>
                                      </p:cBhvr>
                                      <p:tavLst>
                                        <p:tav tm="0">
                                          <p:val>
                                            <p:strVal val="0-#ppt_h/2"/>
                                          </p:val>
                                        </p:tav>
                                        <p:tav tm="100000">
                                          <p:val>
                                            <p:strVal val="#ppt_y"/>
                                          </p:val>
                                        </p:tav>
                                      </p:tavLst>
                                    </p:anim>
                                    <p:set>
                                      <p:cBhvr>
                                        <p:cTn id="98" dur="1" fill="hold">
                                          <p:stCondLst>
                                            <p:cond delay="0"/>
                                          </p:stCondLst>
                                        </p:cTn>
                                        <p:tgtEl>
                                          <p:spTgt spid="11"/>
                                        </p:tgtEl>
                                        <p:attrNameLst>
                                          <p:attrName>style.visibility</p:attrName>
                                        </p:attrNameLst>
                                      </p:cBhvr>
                                      <p:to>
                                        <p:strVal val="visible"/>
                                      </p:to>
                                    </p:set>
                                  </p:childTnLst>
                                </p:cTn>
                              </p:par>
                              <p:par>
                                <p:cTn id="99" presetID="2" presetClass="entr" presetSubtype="3" decel="62000" fill="hold" grpId="0" nodeType="withEffect">
                                  <p:stCondLst>
                                    <p:cond delay="0"/>
                                  </p:stCondLst>
                                  <p:childTnLst>
                                    <p:anim calcmode="lin" valueType="num">
                                      <p:cBhvr additive="base">
                                        <p:cTn id="100" dur="1000" fill="hold"/>
                                        <p:tgtEl>
                                          <p:spTgt spid="13"/>
                                        </p:tgtEl>
                                        <p:attrNameLst>
                                          <p:attrName>ppt_x</p:attrName>
                                        </p:attrNameLst>
                                      </p:cBhvr>
                                      <p:tavLst>
                                        <p:tav tm="0">
                                          <p:val>
                                            <p:strVal val="1+#ppt_w/2"/>
                                          </p:val>
                                        </p:tav>
                                        <p:tav tm="100000">
                                          <p:val>
                                            <p:strVal val="#ppt_x"/>
                                          </p:val>
                                        </p:tav>
                                      </p:tavLst>
                                    </p:anim>
                                    <p:anim calcmode="lin" valueType="num">
                                      <p:cBhvr additive="base">
                                        <p:cTn id="101" dur="1000" fill="hold"/>
                                        <p:tgtEl>
                                          <p:spTgt spid="13"/>
                                        </p:tgtEl>
                                        <p:attrNameLst>
                                          <p:attrName>ppt_y</p:attrName>
                                        </p:attrNameLst>
                                      </p:cBhvr>
                                      <p:tavLst>
                                        <p:tav tm="0">
                                          <p:val>
                                            <p:strVal val="0-#ppt_h/2"/>
                                          </p:val>
                                        </p:tav>
                                        <p:tav tm="100000">
                                          <p:val>
                                            <p:strVal val="#ppt_y"/>
                                          </p:val>
                                        </p:tav>
                                      </p:tavLst>
                                    </p:anim>
                                    <p:set>
                                      <p:cBhvr>
                                        <p:cTn id="102" dur="1" fill="hold">
                                          <p:stCondLst>
                                            <p:cond delay="0"/>
                                          </p:stCondLst>
                                        </p:cTn>
                                        <p:tgtEl>
                                          <p:spTgt spid="13"/>
                                        </p:tgtEl>
                                        <p:attrNameLst>
                                          <p:attrName>style.visibility</p:attrName>
                                        </p:attrNameLst>
                                      </p:cBhvr>
                                      <p:to>
                                        <p:strVal val="visible"/>
                                      </p:to>
                                    </p:set>
                                  </p:childTnLst>
                                </p:cTn>
                              </p:par>
                              <p:par>
                                <p:cTn id="103" presetID="2" presetClass="entr" presetSubtype="8" decel="62000" fill="hold" grpId="0" nodeType="withEffect">
                                  <p:stCondLst>
                                    <p:cond delay="0"/>
                                  </p:stCondLst>
                                  <p:childTnLst>
                                    <p:anim calcmode="lin" valueType="num">
                                      <p:cBhvr additive="base">
                                        <p:cTn id="104" dur="1000" fill="hold"/>
                                        <p:tgtEl>
                                          <p:spTgt spid="12"/>
                                        </p:tgtEl>
                                        <p:attrNameLst>
                                          <p:attrName>ppt_x</p:attrName>
                                        </p:attrNameLst>
                                      </p:cBhvr>
                                      <p:tavLst>
                                        <p:tav tm="0">
                                          <p:val>
                                            <p:strVal val="0-#ppt_w/2"/>
                                          </p:val>
                                        </p:tav>
                                        <p:tav tm="100000">
                                          <p:val>
                                            <p:strVal val="#ppt_x"/>
                                          </p:val>
                                        </p:tav>
                                      </p:tavLst>
                                    </p:anim>
                                    <p:anim calcmode="lin" valueType="num">
                                      <p:cBhvr additive="base">
                                        <p:cTn id="105" dur="1000" fill="hold"/>
                                        <p:tgtEl>
                                          <p:spTgt spid="12"/>
                                        </p:tgtEl>
                                        <p:attrNameLst>
                                          <p:attrName>ppt_y</p:attrName>
                                        </p:attrNameLst>
                                      </p:cBhvr>
                                      <p:tavLst>
                                        <p:tav tm="0">
                                          <p:val>
                                            <p:strVal val="#ppt_y"/>
                                          </p:val>
                                        </p:tav>
                                        <p:tav tm="100000">
                                          <p:val>
                                            <p:strVal val="#ppt_y"/>
                                          </p:val>
                                        </p:tav>
                                      </p:tavLst>
                                    </p:anim>
                                    <p:set>
                                      <p:cBhvr>
                                        <p:cTn id="106" dur="1" fill="hold">
                                          <p:stCondLst>
                                            <p:cond delay="0"/>
                                          </p:stCondLst>
                                        </p:cTn>
                                        <p:tgtEl>
                                          <p:spTgt spid="12"/>
                                        </p:tgtEl>
                                        <p:attrNameLst>
                                          <p:attrName>style.visibility</p:attrName>
                                        </p:attrNameLst>
                                      </p:cBhvr>
                                      <p:to>
                                        <p:strVal val="visible"/>
                                      </p:to>
                                    </p:set>
                                  </p:childTnLst>
                                </p:cTn>
                              </p:par>
                              <p:par>
                                <p:cTn id="107" presetID="2" presetClass="entr" presetSubtype="8" decel="62000" fill="hold" grpId="0" nodeType="withEffect">
                                  <p:stCondLst>
                                    <p:cond delay="0"/>
                                  </p:stCondLst>
                                  <p:childTnLst>
                                    <p:anim calcmode="lin" valueType="num">
                                      <p:cBhvr additive="base">
                                        <p:cTn id="108" dur="1000" fill="hold"/>
                                        <p:tgtEl>
                                          <p:spTgt spid="15"/>
                                        </p:tgtEl>
                                        <p:attrNameLst>
                                          <p:attrName>ppt_x</p:attrName>
                                        </p:attrNameLst>
                                      </p:cBhvr>
                                      <p:tavLst>
                                        <p:tav tm="0">
                                          <p:val>
                                            <p:strVal val="0-#ppt_w/2"/>
                                          </p:val>
                                        </p:tav>
                                        <p:tav tm="100000">
                                          <p:val>
                                            <p:strVal val="#ppt_x"/>
                                          </p:val>
                                        </p:tav>
                                      </p:tavLst>
                                    </p:anim>
                                    <p:anim calcmode="lin" valueType="num">
                                      <p:cBhvr additive="base">
                                        <p:cTn id="109" dur="1000" fill="hold"/>
                                        <p:tgtEl>
                                          <p:spTgt spid="15"/>
                                        </p:tgtEl>
                                        <p:attrNameLst>
                                          <p:attrName>ppt_y</p:attrName>
                                        </p:attrNameLst>
                                      </p:cBhvr>
                                      <p:tavLst>
                                        <p:tav tm="0">
                                          <p:val>
                                            <p:strVal val="#ppt_y"/>
                                          </p:val>
                                        </p:tav>
                                        <p:tav tm="100000">
                                          <p:val>
                                            <p:strVal val="#ppt_y"/>
                                          </p:val>
                                        </p:tav>
                                      </p:tavLst>
                                    </p:anim>
                                    <p:set>
                                      <p:cBhvr>
                                        <p:cTn id="110" dur="1" fill="hold">
                                          <p:stCondLst>
                                            <p:cond delay="0"/>
                                          </p:stCondLst>
                                        </p:cTn>
                                        <p:tgtEl>
                                          <p:spTgt spid="15"/>
                                        </p:tgtEl>
                                        <p:attrNameLst>
                                          <p:attrName>style.visibility</p:attrName>
                                        </p:attrNameLst>
                                      </p:cBhvr>
                                      <p:to>
                                        <p:strVal val="visible"/>
                                      </p:to>
                                    </p:set>
                                  </p:childTnLst>
                                </p:cTn>
                              </p:par>
                              <p:par>
                                <p:cTn id="111" presetID="2" presetClass="entr" presetSubtype="3" decel="62000" fill="hold" grpId="0" nodeType="withEffect">
                                  <p:stCondLst>
                                    <p:cond delay="0"/>
                                  </p:stCondLst>
                                  <p:childTnLst>
                                    <p:anim calcmode="lin" valueType="num">
                                      <p:cBhvr additive="base">
                                        <p:cTn id="112" dur="1000" fill="hold"/>
                                        <p:tgtEl>
                                          <p:spTgt spid="16"/>
                                        </p:tgtEl>
                                        <p:attrNameLst>
                                          <p:attrName>ppt_x</p:attrName>
                                        </p:attrNameLst>
                                      </p:cBhvr>
                                      <p:tavLst>
                                        <p:tav tm="0">
                                          <p:val>
                                            <p:strVal val="1+#ppt_w/2"/>
                                          </p:val>
                                        </p:tav>
                                        <p:tav tm="100000">
                                          <p:val>
                                            <p:strVal val="#ppt_x"/>
                                          </p:val>
                                        </p:tav>
                                      </p:tavLst>
                                    </p:anim>
                                    <p:anim calcmode="lin" valueType="num">
                                      <p:cBhvr additive="base">
                                        <p:cTn id="113" dur="1000" fill="hold"/>
                                        <p:tgtEl>
                                          <p:spTgt spid="16"/>
                                        </p:tgtEl>
                                        <p:attrNameLst>
                                          <p:attrName>ppt_y</p:attrName>
                                        </p:attrNameLst>
                                      </p:cBhvr>
                                      <p:tavLst>
                                        <p:tav tm="0">
                                          <p:val>
                                            <p:strVal val="0-#ppt_h/2"/>
                                          </p:val>
                                        </p:tav>
                                        <p:tav tm="100000">
                                          <p:val>
                                            <p:strVal val="#ppt_y"/>
                                          </p:val>
                                        </p:tav>
                                      </p:tavLst>
                                    </p:anim>
                                    <p:set>
                                      <p:cBhvr>
                                        <p:cTn id="1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animBg="1"/>
      <p:bldP spid="43"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3" grpId="0" animBg="1"/>
      <p:bldP spid="6" grpId="0" animBg="1"/>
      <p:bldP spid="8" grpId="0" animBg="1"/>
      <p:bldP spid="11" grpId="0" animBg="1"/>
      <p:bldP spid="12" grpId="0" animBg="1"/>
      <p:bldP spid="13"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4E4B478-3212-D984-861D-0B8C2569A2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647BA0-562C-9A17-F246-04B785A01050}"/>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AutoShape 9">
            <a:extLst>
              <a:ext uri="{FF2B5EF4-FFF2-40B4-BE49-F238E27FC236}">
                <a16:creationId xmlns:a16="http://schemas.microsoft.com/office/drawing/2014/main" id="{1336AD21-FABB-D9CD-C926-40734360354E}"/>
              </a:ext>
            </a:extLst>
          </p:cNvPr>
          <p:cNvSpPr/>
          <p:nvPr/>
        </p:nvSpPr>
        <p:spPr>
          <a:xfrm>
            <a:off x="6399965" y="810016"/>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5" name="TextBox 18">
            <a:extLst>
              <a:ext uri="{FF2B5EF4-FFF2-40B4-BE49-F238E27FC236}">
                <a16:creationId xmlns:a16="http://schemas.microsoft.com/office/drawing/2014/main" id="{CCA35049-F490-D3E1-060D-44727E92364C}"/>
              </a:ext>
            </a:extLst>
          </p:cNvPr>
          <p:cNvSpPr txBox="1"/>
          <p:nvPr/>
        </p:nvSpPr>
        <p:spPr>
          <a:xfrm>
            <a:off x="381000" y="206406"/>
            <a:ext cx="8781435" cy="523220"/>
          </a:xfrm>
          <a:prstGeom prst="rect">
            <a:avLst/>
          </a:prstGeom>
          <a:noFill/>
        </p:spPr>
        <p:txBody>
          <a:bodyPr vert="horz" wrap="square" lIns="91440" tIns="45720" rIns="91440" bIns="45720" rtlCol="0" anchor="t">
            <a:spAutoFit/>
          </a:bodyPr>
          <a:lstStyle/>
          <a:p>
            <a:pPr>
              <a:defRPr/>
            </a:pPr>
            <a:r>
              <a:rPr lang="en-US" sz="2800" dirty="0">
                <a:solidFill>
                  <a:schemeClr val="bg2">
                    <a:lumMod val="50000"/>
                  </a:schemeClr>
                </a:solidFill>
                <a:latin typeface="微软雅黑"/>
                <a:ea typeface="微软雅黑"/>
              </a:rPr>
              <a:t> </a:t>
            </a:r>
            <a:endParaRPr lang="en-US" sz="2800" dirty="0">
              <a:solidFill>
                <a:schemeClr val="bg2">
                  <a:lumMod val="50000"/>
                </a:schemeClr>
              </a:solidFill>
            </a:endParaRPr>
          </a:p>
        </p:txBody>
      </p:sp>
      <p:sp>
        <p:nvSpPr>
          <p:cNvPr id="27" name="AutoShape 35">
            <a:extLst>
              <a:ext uri="{FF2B5EF4-FFF2-40B4-BE49-F238E27FC236}">
                <a16:creationId xmlns:a16="http://schemas.microsoft.com/office/drawing/2014/main" id="{6F4D2DD6-D529-12E6-5BD8-395AC5C0EC03}"/>
              </a:ext>
            </a:extLst>
          </p:cNvPr>
          <p:cNvSpPr/>
          <p:nvPr/>
        </p:nvSpPr>
        <p:spPr>
          <a:xfrm>
            <a:off x="3000622" y="-300638"/>
            <a:ext cx="4795861" cy="1344022"/>
          </a:xfrm>
          <a:prstGeom prst="rect">
            <a:avLst/>
          </a:prstGeom>
        </p:spPr>
        <p:txBody>
          <a:bodyPr vert="horz" wrap="square" lIns="0" tIns="0" rIns="0" bIns="0" anchor="b">
            <a:spAutoFit/>
          </a:bodyPr>
          <a:lstStyle/>
          <a:p>
            <a:pPr>
              <a:lnSpc>
                <a:spcPct val="150000"/>
              </a:lnSpc>
            </a:pPr>
            <a:r>
              <a:rPr lang="en-US" altLang="zh-CN" sz="6600" b="1" dirty="0">
                <a:solidFill>
                  <a:srgbClr val="FF0000"/>
                </a:solidFill>
                <a:latin typeface="微软雅黑"/>
                <a:ea typeface="微软雅黑"/>
              </a:rPr>
              <a:t>7. </a:t>
            </a:r>
            <a:r>
              <a:rPr lang="en-US" altLang="zh-CN" sz="3600" b="1" dirty="0" err="1">
                <a:solidFill>
                  <a:srgbClr val="FF0000"/>
                </a:solidFill>
                <a:latin typeface="微软雅黑"/>
                <a:ea typeface="微软雅黑"/>
              </a:rPr>
              <a:t>Adquisisi</a:t>
            </a:r>
            <a:r>
              <a:rPr lang="en-US" sz="4400" b="1" dirty="0" err="1">
                <a:solidFill>
                  <a:srgbClr val="FF0000"/>
                </a:solidFill>
              </a:rPr>
              <a:t>ó</a:t>
            </a:r>
            <a:r>
              <a:rPr lang="en-US" altLang="zh-CN" sz="3600" b="1" dirty="0" err="1">
                <a:solidFill>
                  <a:srgbClr val="FF0000"/>
                </a:solidFill>
                <a:latin typeface="微软雅黑"/>
                <a:ea typeface="微软雅黑"/>
              </a:rPr>
              <a:t>n</a:t>
            </a:r>
            <a:r>
              <a:rPr lang="en-US" altLang="zh-CN" sz="3600" b="1" dirty="0">
                <a:solidFill>
                  <a:srgbClr val="FF0000"/>
                </a:solidFill>
                <a:latin typeface="微软雅黑"/>
                <a:ea typeface="微软雅黑"/>
              </a:rPr>
              <a:t>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2" name="AutoShape 35">
            <a:extLst>
              <a:ext uri="{FF2B5EF4-FFF2-40B4-BE49-F238E27FC236}">
                <a16:creationId xmlns:a16="http://schemas.microsoft.com/office/drawing/2014/main" id="{765D81C7-4A02-325C-BBF6-95495A9C7172}"/>
              </a:ext>
            </a:extLst>
          </p:cNvPr>
          <p:cNvSpPr/>
          <p:nvPr/>
        </p:nvSpPr>
        <p:spPr>
          <a:xfrm>
            <a:off x="6829597" y="163866"/>
            <a:ext cx="4181303"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 clients -</a:t>
            </a:r>
            <a:r>
              <a:rPr lang="en-US" sz="3600" b="1" dirty="0">
                <a:solidFill>
                  <a:srgbClr val="C00000"/>
                </a:solidFill>
              </a:rPr>
              <a:t> </a:t>
            </a:r>
            <a:r>
              <a:rPr lang="en-US" sz="3600" b="1" dirty="0">
                <a:solidFill>
                  <a:schemeClr val="tx1">
                    <a:lumMod val="65000"/>
                    <a:lumOff val="35000"/>
                  </a:schemeClr>
                </a:solidFill>
                <a:latin typeface="微软雅黑"/>
                <a:ea typeface="微软雅黑"/>
              </a:rPr>
              <a:t>bono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4" name="Freeform 2">
            <a:extLst>
              <a:ext uri="{FF2B5EF4-FFF2-40B4-BE49-F238E27FC236}">
                <a16:creationId xmlns:a16="http://schemas.microsoft.com/office/drawing/2014/main" id="{FA1BA223-C69C-B006-FF94-91CFBB504667}"/>
              </a:ext>
            </a:extLst>
          </p:cNvPr>
          <p:cNvSpPr/>
          <p:nvPr/>
        </p:nvSpPr>
        <p:spPr>
          <a:xfrm>
            <a:off x="966100" y="206406"/>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5" name="AutoShape 4">
            <a:extLst>
              <a:ext uri="{FF2B5EF4-FFF2-40B4-BE49-F238E27FC236}">
                <a16:creationId xmlns:a16="http://schemas.microsoft.com/office/drawing/2014/main" id="{84994924-F6FC-C1A0-9415-4E97B5BDA807}"/>
              </a:ext>
            </a:extLst>
          </p:cNvPr>
          <p:cNvSpPr/>
          <p:nvPr/>
        </p:nvSpPr>
        <p:spPr>
          <a:xfrm>
            <a:off x="7504363"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7" name="AutoShape 6">
            <a:extLst>
              <a:ext uri="{FF2B5EF4-FFF2-40B4-BE49-F238E27FC236}">
                <a16:creationId xmlns:a16="http://schemas.microsoft.com/office/drawing/2014/main" id="{E6C594AD-42C7-CAEB-CDC5-5E347D3A222A}"/>
              </a:ext>
            </a:extLst>
          </p:cNvPr>
          <p:cNvSpPr/>
          <p:nvPr/>
        </p:nvSpPr>
        <p:spPr>
          <a:xfrm flipH="1">
            <a:off x="721512"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cxnSp>
        <p:nvCxnSpPr>
          <p:cNvPr id="14" name="Straight Arrow Connector 13">
            <a:extLst>
              <a:ext uri="{FF2B5EF4-FFF2-40B4-BE49-F238E27FC236}">
                <a16:creationId xmlns:a16="http://schemas.microsoft.com/office/drawing/2014/main" id="{FA23D851-CE11-8BB6-C665-D170B40C584C}"/>
              </a:ext>
            </a:extLst>
          </p:cNvPr>
          <p:cNvCxnSpPr>
            <a:cxnSpLocks/>
          </p:cNvCxnSpPr>
          <p:nvPr/>
        </p:nvCxnSpPr>
        <p:spPr>
          <a:xfrm>
            <a:off x="5292583" y="1593349"/>
            <a:ext cx="594074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2ED8C0E-AC7E-8212-66CA-9BC29A5FA329}"/>
              </a:ext>
            </a:extLst>
          </p:cNvPr>
          <p:cNvCxnSpPr>
            <a:cxnSpLocks/>
          </p:cNvCxnSpPr>
          <p:nvPr/>
        </p:nvCxnSpPr>
        <p:spPr>
          <a:xfrm>
            <a:off x="5325535" y="1593347"/>
            <a:ext cx="87834" cy="4607804"/>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2C92BAC-3B9D-9D80-7987-258983BEC9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79746" y="452320"/>
            <a:ext cx="1118512" cy="773086"/>
          </a:xfrm>
          <a:prstGeom prst="rect">
            <a:avLst/>
          </a:prstGeom>
        </p:spPr>
      </p:pic>
      <p:pic>
        <p:nvPicPr>
          <p:cNvPr id="20" name="Picture 19">
            <a:extLst>
              <a:ext uri="{FF2B5EF4-FFF2-40B4-BE49-F238E27FC236}">
                <a16:creationId xmlns:a16="http://schemas.microsoft.com/office/drawing/2014/main" id="{4504904B-682F-55C3-33D7-78914B19E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53442" y="1348401"/>
            <a:ext cx="630967" cy="436108"/>
          </a:xfrm>
          <a:prstGeom prst="rect">
            <a:avLst/>
          </a:prstGeom>
        </p:spPr>
      </p:pic>
      <p:pic>
        <p:nvPicPr>
          <p:cNvPr id="21" name="Picture 20">
            <a:extLst>
              <a:ext uri="{FF2B5EF4-FFF2-40B4-BE49-F238E27FC236}">
                <a16:creationId xmlns:a16="http://schemas.microsoft.com/office/drawing/2014/main" id="{96A197CC-1514-380A-C732-BCBA2E87C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3530" y="1894637"/>
            <a:ext cx="630967" cy="436108"/>
          </a:xfrm>
          <a:prstGeom prst="rect">
            <a:avLst/>
          </a:prstGeom>
        </p:spPr>
      </p:pic>
      <p:pic>
        <p:nvPicPr>
          <p:cNvPr id="25" name="Picture 24">
            <a:extLst>
              <a:ext uri="{FF2B5EF4-FFF2-40B4-BE49-F238E27FC236}">
                <a16:creationId xmlns:a16="http://schemas.microsoft.com/office/drawing/2014/main" id="{ADB133E6-9E9D-C1D3-8F5A-BDB19E07BB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8907" y="2451222"/>
            <a:ext cx="630967" cy="436108"/>
          </a:xfrm>
          <a:prstGeom prst="rect">
            <a:avLst/>
          </a:prstGeom>
        </p:spPr>
      </p:pic>
      <p:pic>
        <p:nvPicPr>
          <p:cNvPr id="26" name="Picture 25">
            <a:extLst>
              <a:ext uri="{FF2B5EF4-FFF2-40B4-BE49-F238E27FC236}">
                <a16:creationId xmlns:a16="http://schemas.microsoft.com/office/drawing/2014/main" id="{CAB6D94E-D835-A7A5-0086-6123FF97EF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80556" y="2989887"/>
            <a:ext cx="630967" cy="436108"/>
          </a:xfrm>
          <a:prstGeom prst="rect">
            <a:avLst/>
          </a:prstGeom>
        </p:spPr>
      </p:pic>
      <p:pic>
        <p:nvPicPr>
          <p:cNvPr id="36" name="Picture 35">
            <a:extLst>
              <a:ext uri="{FF2B5EF4-FFF2-40B4-BE49-F238E27FC236}">
                <a16:creationId xmlns:a16="http://schemas.microsoft.com/office/drawing/2014/main" id="{25DFF92E-6B15-9952-2272-000568833B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2361" y="3542095"/>
            <a:ext cx="630967" cy="436108"/>
          </a:xfrm>
          <a:prstGeom prst="rect">
            <a:avLst/>
          </a:prstGeom>
        </p:spPr>
      </p:pic>
      <p:sp>
        <p:nvSpPr>
          <p:cNvPr id="37" name="Arrow: Bent 36">
            <a:extLst>
              <a:ext uri="{FF2B5EF4-FFF2-40B4-BE49-F238E27FC236}">
                <a16:creationId xmlns:a16="http://schemas.microsoft.com/office/drawing/2014/main" id="{2A4C719A-9B65-5188-BA06-2565B81CA258}"/>
              </a:ext>
            </a:extLst>
          </p:cNvPr>
          <p:cNvSpPr/>
          <p:nvPr/>
        </p:nvSpPr>
        <p:spPr>
          <a:xfrm rot="16200000" flipH="1">
            <a:off x="2162596" y="177411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Bent 37">
            <a:extLst>
              <a:ext uri="{FF2B5EF4-FFF2-40B4-BE49-F238E27FC236}">
                <a16:creationId xmlns:a16="http://schemas.microsoft.com/office/drawing/2014/main" id="{6E94AB59-912B-F1A8-25F2-551018AE25B4}"/>
              </a:ext>
            </a:extLst>
          </p:cNvPr>
          <p:cNvSpPr/>
          <p:nvPr/>
        </p:nvSpPr>
        <p:spPr>
          <a:xfrm rot="16200000" flipH="1">
            <a:off x="2148451" y="12320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 1">
            <a:extLst>
              <a:ext uri="{FF2B5EF4-FFF2-40B4-BE49-F238E27FC236}">
                <a16:creationId xmlns:a16="http://schemas.microsoft.com/office/drawing/2014/main" id="{F350CBBA-4ABB-7E82-CF0B-17B9A7B4E062}"/>
              </a:ext>
            </a:extLst>
          </p:cNvPr>
          <p:cNvSpPr/>
          <p:nvPr/>
        </p:nvSpPr>
        <p:spPr>
          <a:xfrm>
            <a:off x="2428559" y="19349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 50%</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0" name="Arrow: Bent 39">
            <a:extLst>
              <a:ext uri="{FF2B5EF4-FFF2-40B4-BE49-F238E27FC236}">
                <a16:creationId xmlns:a16="http://schemas.microsoft.com/office/drawing/2014/main" id="{08113380-66B7-7660-A25D-E07AA76EEF63}"/>
              </a:ext>
            </a:extLst>
          </p:cNvPr>
          <p:cNvSpPr/>
          <p:nvPr/>
        </p:nvSpPr>
        <p:spPr>
          <a:xfrm rot="16200000" flipH="1">
            <a:off x="2179530" y="232445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Bent 40">
            <a:extLst>
              <a:ext uri="{FF2B5EF4-FFF2-40B4-BE49-F238E27FC236}">
                <a16:creationId xmlns:a16="http://schemas.microsoft.com/office/drawing/2014/main" id="{AE60B7A4-0F21-0830-5CBD-1A706CCDEAC0}"/>
              </a:ext>
            </a:extLst>
          </p:cNvPr>
          <p:cNvSpPr/>
          <p:nvPr/>
        </p:nvSpPr>
        <p:spPr>
          <a:xfrm rot="16200000" flipH="1">
            <a:off x="2196463" y="2875018"/>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C633542E-06AA-BA32-45B2-869A00DD1112}"/>
              </a:ext>
            </a:extLst>
          </p:cNvPr>
          <p:cNvSpPr/>
          <p:nvPr/>
        </p:nvSpPr>
        <p:spPr>
          <a:xfrm rot="16200000" flipH="1">
            <a:off x="2208817" y="3422842"/>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1">
            <a:extLst>
              <a:ext uri="{FF2B5EF4-FFF2-40B4-BE49-F238E27FC236}">
                <a16:creationId xmlns:a16="http://schemas.microsoft.com/office/drawing/2014/main" id="{5FA67DBF-0B53-0405-7A05-79ECBE93F446}"/>
              </a:ext>
            </a:extLst>
          </p:cNvPr>
          <p:cNvSpPr/>
          <p:nvPr/>
        </p:nvSpPr>
        <p:spPr>
          <a:xfrm rot="20988807">
            <a:off x="14578" y="382244"/>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SIN RANGO</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pic>
        <p:nvPicPr>
          <p:cNvPr id="44" name="Picture 43">
            <a:extLst>
              <a:ext uri="{FF2B5EF4-FFF2-40B4-BE49-F238E27FC236}">
                <a16:creationId xmlns:a16="http://schemas.microsoft.com/office/drawing/2014/main" id="{7565AEBE-DA7D-2FD7-2D38-860BC5FF3C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95460" y="4100084"/>
            <a:ext cx="630967" cy="436108"/>
          </a:xfrm>
          <a:prstGeom prst="rect">
            <a:avLst/>
          </a:prstGeom>
        </p:spPr>
      </p:pic>
      <p:pic>
        <p:nvPicPr>
          <p:cNvPr id="45" name="Picture 44">
            <a:extLst>
              <a:ext uri="{FF2B5EF4-FFF2-40B4-BE49-F238E27FC236}">
                <a16:creationId xmlns:a16="http://schemas.microsoft.com/office/drawing/2014/main" id="{38348CF6-4D84-139A-A3AF-75414A8E85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15548" y="4646320"/>
            <a:ext cx="630967" cy="436108"/>
          </a:xfrm>
          <a:prstGeom prst="rect">
            <a:avLst/>
          </a:prstGeom>
        </p:spPr>
      </p:pic>
      <p:pic>
        <p:nvPicPr>
          <p:cNvPr id="46" name="Picture 45">
            <a:extLst>
              <a:ext uri="{FF2B5EF4-FFF2-40B4-BE49-F238E27FC236}">
                <a16:creationId xmlns:a16="http://schemas.microsoft.com/office/drawing/2014/main" id="{70DCF2FF-D233-AB9E-9C27-6C7BE2E025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22299" y="5202905"/>
            <a:ext cx="630967" cy="436108"/>
          </a:xfrm>
          <a:prstGeom prst="rect">
            <a:avLst/>
          </a:prstGeom>
        </p:spPr>
      </p:pic>
      <p:pic>
        <p:nvPicPr>
          <p:cNvPr id="47" name="Picture 46">
            <a:extLst>
              <a:ext uri="{FF2B5EF4-FFF2-40B4-BE49-F238E27FC236}">
                <a16:creationId xmlns:a16="http://schemas.microsoft.com/office/drawing/2014/main" id="{7B35AFE6-CF72-FBB8-5008-05A1E89AF4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31200" y="5741570"/>
            <a:ext cx="630967" cy="436108"/>
          </a:xfrm>
          <a:prstGeom prst="rect">
            <a:avLst/>
          </a:prstGeom>
        </p:spPr>
      </p:pic>
      <p:pic>
        <p:nvPicPr>
          <p:cNvPr id="48" name="Picture 47">
            <a:extLst>
              <a:ext uri="{FF2B5EF4-FFF2-40B4-BE49-F238E27FC236}">
                <a16:creationId xmlns:a16="http://schemas.microsoft.com/office/drawing/2014/main" id="{822ECFD2-280F-F4D7-E41F-502161C6D4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943005" y="6293778"/>
            <a:ext cx="630967" cy="436108"/>
          </a:xfrm>
          <a:prstGeom prst="rect">
            <a:avLst/>
          </a:prstGeom>
        </p:spPr>
      </p:pic>
      <p:sp>
        <p:nvSpPr>
          <p:cNvPr id="49" name="Arrow: Bent 48">
            <a:extLst>
              <a:ext uri="{FF2B5EF4-FFF2-40B4-BE49-F238E27FC236}">
                <a16:creationId xmlns:a16="http://schemas.microsoft.com/office/drawing/2014/main" id="{6E03991D-724C-78F6-D84C-2F80D9299A4B}"/>
              </a:ext>
            </a:extLst>
          </p:cNvPr>
          <p:cNvSpPr/>
          <p:nvPr/>
        </p:nvSpPr>
        <p:spPr>
          <a:xfrm rot="16200000" flipH="1">
            <a:off x="2221866" y="45257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86F2B01B-821C-46F8-C788-4B77A41E591F}"/>
              </a:ext>
            </a:extLst>
          </p:cNvPr>
          <p:cNvSpPr/>
          <p:nvPr/>
        </p:nvSpPr>
        <p:spPr>
          <a:xfrm rot="16200000" flipH="1">
            <a:off x="2207721" y="398368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7C078566-B57F-9519-3705-BFB5DA990B35}"/>
              </a:ext>
            </a:extLst>
          </p:cNvPr>
          <p:cNvSpPr/>
          <p:nvPr/>
        </p:nvSpPr>
        <p:spPr>
          <a:xfrm rot="16200000" flipH="1">
            <a:off x="2238800" y="507613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Arrow: Bent 51">
            <a:extLst>
              <a:ext uri="{FF2B5EF4-FFF2-40B4-BE49-F238E27FC236}">
                <a16:creationId xmlns:a16="http://schemas.microsoft.com/office/drawing/2014/main" id="{E671784D-8737-6EF9-9513-6375B7523D46}"/>
              </a:ext>
            </a:extLst>
          </p:cNvPr>
          <p:cNvSpPr/>
          <p:nvPr/>
        </p:nvSpPr>
        <p:spPr>
          <a:xfrm rot="16200000" flipH="1">
            <a:off x="2255733" y="562670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B5063750-2FC5-21A3-C86B-FB0D32FDE40C}"/>
              </a:ext>
            </a:extLst>
          </p:cNvPr>
          <p:cNvSpPr/>
          <p:nvPr/>
        </p:nvSpPr>
        <p:spPr>
          <a:xfrm rot="16200000" flipH="1">
            <a:off x="2268087" y="617452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 1">
            <a:extLst>
              <a:ext uri="{FF2B5EF4-FFF2-40B4-BE49-F238E27FC236}">
                <a16:creationId xmlns:a16="http://schemas.microsoft.com/office/drawing/2014/main" id="{ACFF4E84-A80A-4307-C1D6-F2279A83B322}"/>
              </a:ext>
            </a:extLst>
          </p:cNvPr>
          <p:cNvSpPr/>
          <p:nvPr/>
        </p:nvSpPr>
        <p:spPr>
          <a:xfrm>
            <a:off x="2655262" y="733100"/>
            <a:ext cx="1648434"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2 10%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6" name="Text 1">
            <a:extLst>
              <a:ext uri="{FF2B5EF4-FFF2-40B4-BE49-F238E27FC236}">
                <a16:creationId xmlns:a16="http://schemas.microsoft.com/office/drawing/2014/main" id="{F2C34915-2652-52D3-5862-4FB64A5EA47A}"/>
              </a:ext>
            </a:extLst>
          </p:cNvPr>
          <p:cNvSpPr/>
          <p:nvPr/>
        </p:nvSpPr>
        <p:spPr>
          <a:xfrm rot="20988807">
            <a:off x="-138108" y="9393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7" name="Text 1">
            <a:extLst>
              <a:ext uri="{FF2B5EF4-FFF2-40B4-BE49-F238E27FC236}">
                <a16:creationId xmlns:a16="http://schemas.microsoft.com/office/drawing/2014/main" id="{0F868887-8A1B-C538-BD95-E907D3A44898}"/>
              </a:ext>
            </a:extLst>
          </p:cNvPr>
          <p:cNvSpPr/>
          <p:nvPr/>
        </p:nvSpPr>
        <p:spPr>
          <a:xfrm rot="20988807">
            <a:off x="-226554" y="263703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8" name="Text 1">
            <a:extLst>
              <a:ext uri="{FF2B5EF4-FFF2-40B4-BE49-F238E27FC236}">
                <a16:creationId xmlns:a16="http://schemas.microsoft.com/office/drawing/2014/main" id="{F1099980-FC77-2738-E093-DA249AF54678}"/>
              </a:ext>
            </a:extLst>
          </p:cNvPr>
          <p:cNvSpPr/>
          <p:nvPr/>
        </p:nvSpPr>
        <p:spPr>
          <a:xfrm rot="20988807">
            <a:off x="-194803" y="207064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9" name="Text 1">
            <a:extLst>
              <a:ext uri="{FF2B5EF4-FFF2-40B4-BE49-F238E27FC236}">
                <a16:creationId xmlns:a16="http://schemas.microsoft.com/office/drawing/2014/main" id="{20C61001-A44B-F6E6-021A-AE989AA48493}"/>
              </a:ext>
            </a:extLst>
          </p:cNvPr>
          <p:cNvSpPr/>
          <p:nvPr/>
        </p:nvSpPr>
        <p:spPr>
          <a:xfrm rot="20988807">
            <a:off x="-202732" y="152970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0" name="Text 1">
            <a:extLst>
              <a:ext uri="{FF2B5EF4-FFF2-40B4-BE49-F238E27FC236}">
                <a16:creationId xmlns:a16="http://schemas.microsoft.com/office/drawing/2014/main" id="{162150CE-D358-D946-E489-7BF475A78382}"/>
              </a:ext>
            </a:extLst>
          </p:cNvPr>
          <p:cNvSpPr/>
          <p:nvPr/>
        </p:nvSpPr>
        <p:spPr>
          <a:xfrm rot="20988807">
            <a:off x="-214075" y="31779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1" name="Text 1">
            <a:extLst>
              <a:ext uri="{FF2B5EF4-FFF2-40B4-BE49-F238E27FC236}">
                <a16:creationId xmlns:a16="http://schemas.microsoft.com/office/drawing/2014/main" id="{FE0DE4D0-1C5C-FA4E-73A3-D552E106307C}"/>
              </a:ext>
            </a:extLst>
          </p:cNvPr>
          <p:cNvSpPr/>
          <p:nvPr/>
        </p:nvSpPr>
        <p:spPr>
          <a:xfrm rot="20988807">
            <a:off x="74494" y="42461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2" name="Text 1">
            <a:extLst>
              <a:ext uri="{FF2B5EF4-FFF2-40B4-BE49-F238E27FC236}">
                <a16:creationId xmlns:a16="http://schemas.microsoft.com/office/drawing/2014/main" id="{0E094164-4A19-1AB6-6A0D-BB7F25235B71}"/>
              </a:ext>
            </a:extLst>
          </p:cNvPr>
          <p:cNvSpPr/>
          <p:nvPr/>
        </p:nvSpPr>
        <p:spPr>
          <a:xfrm rot="20988807">
            <a:off x="60133" y="370046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3" name="Text 1">
            <a:extLst>
              <a:ext uri="{FF2B5EF4-FFF2-40B4-BE49-F238E27FC236}">
                <a16:creationId xmlns:a16="http://schemas.microsoft.com/office/drawing/2014/main" id="{2B70BD1C-9741-B3CC-C3A3-B05CA9CE159B}"/>
              </a:ext>
            </a:extLst>
          </p:cNvPr>
          <p:cNvSpPr/>
          <p:nvPr/>
        </p:nvSpPr>
        <p:spPr>
          <a:xfrm rot="20988807">
            <a:off x="101019" y="539058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4" name="Text 1">
            <a:extLst>
              <a:ext uri="{FF2B5EF4-FFF2-40B4-BE49-F238E27FC236}">
                <a16:creationId xmlns:a16="http://schemas.microsoft.com/office/drawing/2014/main" id="{B25050D8-33F9-483E-7814-F5327B77552C}"/>
              </a:ext>
            </a:extLst>
          </p:cNvPr>
          <p:cNvSpPr/>
          <p:nvPr/>
        </p:nvSpPr>
        <p:spPr>
          <a:xfrm rot="20988807">
            <a:off x="82260" y="485115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endParaRPr lang="en-US" sz="6428" dirty="0">
              <a:latin typeface="Neue Haas Grotesk Text Pro" panose="020B0504020202020204" pitchFamily="34" charset="0"/>
            </a:endParaRPr>
          </a:p>
        </p:txBody>
      </p:sp>
      <p:sp>
        <p:nvSpPr>
          <p:cNvPr id="65" name="Text 1">
            <a:extLst>
              <a:ext uri="{FF2B5EF4-FFF2-40B4-BE49-F238E27FC236}">
                <a16:creationId xmlns:a16="http://schemas.microsoft.com/office/drawing/2014/main" id="{260CC374-1386-E971-EBEF-9D191006F2DF}"/>
              </a:ext>
            </a:extLst>
          </p:cNvPr>
          <p:cNvSpPr/>
          <p:nvPr/>
        </p:nvSpPr>
        <p:spPr>
          <a:xfrm>
            <a:off x="2368432" y="12775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3 5%</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6" name="Text 1">
            <a:extLst>
              <a:ext uri="{FF2B5EF4-FFF2-40B4-BE49-F238E27FC236}">
                <a16:creationId xmlns:a16="http://schemas.microsoft.com/office/drawing/2014/main" id="{50F887FC-4901-687B-E6F7-4FC08BB89B80}"/>
              </a:ext>
            </a:extLst>
          </p:cNvPr>
          <p:cNvSpPr/>
          <p:nvPr/>
        </p:nvSpPr>
        <p:spPr>
          <a:xfrm>
            <a:off x="2450501" y="238348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5 3%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7" name="Text 1">
            <a:extLst>
              <a:ext uri="{FF2B5EF4-FFF2-40B4-BE49-F238E27FC236}">
                <a16:creationId xmlns:a16="http://schemas.microsoft.com/office/drawing/2014/main" id="{9F0EA215-F17E-47DE-4994-70DA35E96156}"/>
              </a:ext>
            </a:extLst>
          </p:cNvPr>
          <p:cNvSpPr/>
          <p:nvPr/>
        </p:nvSpPr>
        <p:spPr>
          <a:xfrm>
            <a:off x="2438966" y="183911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4 5%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8" name="Text 1">
            <a:extLst>
              <a:ext uri="{FF2B5EF4-FFF2-40B4-BE49-F238E27FC236}">
                <a16:creationId xmlns:a16="http://schemas.microsoft.com/office/drawing/2014/main" id="{2E632263-FE37-7318-7E77-B88C906B7A7A}"/>
              </a:ext>
            </a:extLst>
          </p:cNvPr>
          <p:cNvSpPr/>
          <p:nvPr/>
        </p:nvSpPr>
        <p:spPr>
          <a:xfrm>
            <a:off x="2401660" y="292784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6 2%</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69" name="Text 1">
            <a:extLst>
              <a:ext uri="{FF2B5EF4-FFF2-40B4-BE49-F238E27FC236}">
                <a16:creationId xmlns:a16="http://schemas.microsoft.com/office/drawing/2014/main" id="{A16BBFA1-E840-6BE6-2FC8-C11598D803CE}"/>
              </a:ext>
            </a:extLst>
          </p:cNvPr>
          <p:cNvSpPr/>
          <p:nvPr/>
        </p:nvSpPr>
        <p:spPr>
          <a:xfrm>
            <a:off x="2527541" y="512074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10 1%</a:t>
            </a:r>
            <a:endParaRPr lang="en-US" sz="2000" b="1" dirty="0">
              <a:latin typeface="Neue Haas Grotesk Text Pro" panose="020B0504020202020204" pitchFamily="34" charset="0"/>
            </a:endParaRP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0" name="Text 1">
            <a:extLst>
              <a:ext uri="{FF2B5EF4-FFF2-40B4-BE49-F238E27FC236}">
                <a16:creationId xmlns:a16="http://schemas.microsoft.com/office/drawing/2014/main" id="{EAE9A471-F2E7-0A09-ADF4-99C93EB9107F}"/>
              </a:ext>
            </a:extLst>
          </p:cNvPr>
          <p:cNvSpPr/>
          <p:nvPr/>
        </p:nvSpPr>
        <p:spPr>
          <a:xfrm>
            <a:off x="2479645" y="345681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7 2%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1" name="Text 1">
            <a:extLst>
              <a:ext uri="{FF2B5EF4-FFF2-40B4-BE49-F238E27FC236}">
                <a16:creationId xmlns:a16="http://schemas.microsoft.com/office/drawing/2014/main" id="{5614251E-9D8F-34A8-EEDE-2CCA43D66FEB}"/>
              </a:ext>
            </a:extLst>
          </p:cNvPr>
          <p:cNvSpPr/>
          <p:nvPr/>
        </p:nvSpPr>
        <p:spPr>
          <a:xfrm>
            <a:off x="2497637" y="401536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8 1% </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2" name="Text 1">
            <a:extLst>
              <a:ext uri="{FF2B5EF4-FFF2-40B4-BE49-F238E27FC236}">
                <a16:creationId xmlns:a16="http://schemas.microsoft.com/office/drawing/2014/main" id="{CF8A179A-069E-BCB8-33C8-7CA6AF4571F1}"/>
              </a:ext>
            </a:extLst>
          </p:cNvPr>
          <p:cNvSpPr/>
          <p:nvPr/>
        </p:nvSpPr>
        <p:spPr>
          <a:xfrm>
            <a:off x="2483870" y="457797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NIVEL 9 1%</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73" name="AutoShape 13">
            <a:extLst>
              <a:ext uri="{FF2B5EF4-FFF2-40B4-BE49-F238E27FC236}">
                <a16:creationId xmlns:a16="http://schemas.microsoft.com/office/drawing/2014/main" id="{74C8F2DA-01AF-2502-B8E1-F058D180F8EA}"/>
              </a:ext>
            </a:extLst>
          </p:cNvPr>
          <p:cNvSpPr/>
          <p:nvPr/>
        </p:nvSpPr>
        <p:spPr>
          <a:xfrm>
            <a:off x="5015664" y="1774137"/>
            <a:ext cx="6217660" cy="338554"/>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AL INFINITO HACIA LOS LADOS</a:t>
            </a:r>
          </a:p>
        </p:txBody>
      </p:sp>
      <p:sp>
        <p:nvSpPr>
          <p:cNvPr id="74" name="AutoShape 13">
            <a:extLst>
              <a:ext uri="{FF2B5EF4-FFF2-40B4-BE49-F238E27FC236}">
                <a16:creationId xmlns:a16="http://schemas.microsoft.com/office/drawing/2014/main" id="{A1341775-D07F-4C17-E79A-386091BD1B80}"/>
              </a:ext>
            </a:extLst>
          </p:cNvPr>
          <p:cNvSpPr/>
          <p:nvPr/>
        </p:nvSpPr>
        <p:spPr>
          <a:xfrm>
            <a:off x="5163317" y="4699240"/>
            <a:ext cx="3061536" cy="584775"/>
          </a:xfrm>
          <a:prstGeom prst="rect">
            <a:avLst/>
          </a:prstGeom>
          <a:noFill/>
        </p:spPr>
        <p:txBody>
          <a:bodyPr vert="horz" wrap="square" lIns="91440" tIns="45720" rIns="91440" bIns="45720" anchor="t">
            <a:spAutoFit/>
          </a:bodyPr>
          <a:lstStyle/>
          <a:p>
            <a:pPr marL="0" algn="ctr"/>
            <a:r>
              <a:rPr lang="en-US" sz="1600" b="1" spc="300" dirty="0">
                <a:solidFill>
                  <a:srgbClr val="000000">
                    <a:lumMod val="75000"/>
                    <a:lumOff val="25000"/>
                  </a:srgbClr>
                </a:solidFill>
                <a:latin typeface="微软雅黑"/>
                <a:ea typeface="微软雅黑"/>
              </a:rPr>
              <a:t>10 NIVELES</a:t>
            </a:r>
          </a:p>
          <a:p>
            <a:pPr marL="0" algn="ctr"/>
            <a:r>
              <a:rPr lang="en-US" sz="1600" b="1" spc="300" dirty="0">
                <a:solidFill>
                  <a:srgbClr val="000000">
                    <a:lumMod val="75000"/>
                    <a:lumOff val="25000"/>
                  </a:srgbClr>
                </a:solidFill>
                <a:latin typeface="微软雅黑"/>
                <a:ea typeface="微软雅黑"/>
              </a:rPr>
              <a:t> DE PROFUNDIDA</a:t>
            </a:r>
          </a:p>
        </p:txBody>
      </p:sp>
      <p:sp>
        <p:nvSpPr>
          <p:cNvPr id="75" name="AutoShape 13">
            <a:extLst>
              <a:ext uri="{FF2B5EF4-FFF2-40B4-BE49-F238E27FC236}">
                <a16:creationId xmlns:a16="http://schemas.microsoft.com/office/drawing/2014/main" id="{451AD4AB-B947-A6A2-0058-8CF84324DAE3}"/>
              </a:ext>
            </a:extLst>
          </p:cNvPr>
          <p:cNvSpPr/>
          <p:nvPr/>
        </p:nvSpPr>
        <p:spPr>
          <a:xfrm>
            <a:off x="6788158" y="2717544"/>
            <a:ext cx="5091961" cy="1569660"/>
          </a:xfrm>
          <a:prstGeom prst="rect">
            <a:avLst/>
          </a:prstGeom>
          <a:noFill/>
        </p:spPr>
        <p:txBody>
          <a:bodyPr vert="horz" wrap="square" lIns="91440" tIns="45720" rIns="91440" bIns="45720" anchor="t">
            <a:spAutoFit/>
          </a:bodyPr>
          <a:lstStyle/>
          <a:p>
            <a:pPr algn="ctr"/>
            <a:r>
              <a:rPr lang="en-US" sz="2400" b="1" spc="300" dirty="0">
                <a:solidFill>
                  <a:srgbClr val="000000">
                    <a:lumMod val="75000"/>
                    <a:lumOff val="25000"/>
                  </a:srgbClr>
                </a:solidFill>
                <a:latin typeface="微软雅黑"/>
                <a:ea typeface="微软雅黑"/>
              </a:rPr>
              <a:t> </a:t>
            </a:r>
            <a:r>
              <a:rPr lang="es-ES" sz="2400" dirty="0"/>
              <a:t>Basado en el rango que tengas, determinarás cuántos niveles puedes ganar cada vez que los clientes compren productos.</a:t>
            </a:r>
            <a:endParaRPr lang="en-US" sz="2400" b="1" spc="300" dirty="0">
              <a:solidFill>
                <a:srgbClr val="000000">
                  <a:lumMod val="75000"/>
                  <a:lumOff val="25000"/>
                </a:srgbClr>
              </a:solidFill>
              <a:latin typeface="微软雅黑"/>
              <a:ea typeface="微软雅黑"/>
            </a:endParaRPr>
          </a:p>
        </p:txBody>
      </p:sp>
      <p:sp>
        <p:nvSpPr>
          <p:cNvPr id="6" name="Freeform 2">
            <a:extLst>
              <a:ext uri="{FF2B5EF4-FFF2-40B4-BE49-F238E27FC236}">
                <a16:creationId xmlns:a16="http://schemas.microsoft.com/office/drawing/2014/main" id="{A948E9A6-3C4B-B59E-64EF-F90D2B5F792A}"/>
              </a:ext>
            </a:extLst>
          </p:cNvPr>
          <p:cNvSpPr/>
          <p:nvPr/>
        </p:nvSpPr>
        <p:spPr>
          <a:xfrm rot="5400000">
            <a:off x="9491314" y="352936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3" name="Freeform 5">
            <a:extLst>
              <a:ext uri="{FF2B5EF4-FFF2-40B4-BE49-F238E27FC236}">
                <a16:creationId xmlns:a16="http://schemas.microsoft.com/office/drawing/2014/main" id="{C0281822-E487-8453-3429-F4D88E909306}"/>
              </a:ext>
            </a:extLst>
          </p:cNvPr>
          <p:cNvSpPr/>
          <p:nvPr/>
        </p:nvSpPr>
        <p:spPr>
          <a:xfrm rot="20625691">
            <a:off x="5447614" y="3589100"/>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8" name="Freeform 7">
            <a:extLst>
              <a:ext uri="{FF2B5EF4-FFF2-40B4-BE49-F238E27FC236}">
                <a16:creationId xmlns:a16="http://schemas.microsoft.com/office/drawing/2014/main" id="{D2600EE0-2163-D105-C5DB-812DA155E59F}"/>
              </a:ext>
            </a:extLst>
          </p:cNvPr>
          <p:cNvSpPr/>
          <p:nvPr/>
        </p:nvSpPr>
        <p:spPr>
          <a:xfrm rot="21078393">
            <a:off x="5597432" y="3574938"/>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0" name="Freeform 5">
            <a:extLst>
              <a:ext uri="{FF2B5EF4-FFF2-40B4-BE49-F238E27FC236}">
                <a16:creationId xmlns:a16="http://schemas.microsoft.com/office/drawing/2014/main" id="{555EF5E4-9531-A6A4-BEEC-F09EA41893D0}"/>
              </a:ext>
            </a:extLst>
          </p:cNvPr>
          <p:cNvSpPr/>
          <p:nvPr/>
        </p:nvSpPr>
        <p:spPr>
          <a:xfrm rot="20625691">
            <a:off x="5712945" y="3857911"/>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1" name="Freeform 7">
            <a:extLst>
              <a:ext uri="{FF2B5EF4-FFF2-40B4-BE49-F238E27FC236}">
                <a16:creationId xmlns:a16="http://schemas.microsoft.com/office/drawing/2014/main" id="{E9776218-81B1-F71A-5114-0498C655F8F1}"/>
              </a:ext>
            </a:extLst>
          </p:cNvPr>
          <p:cNvSpPr/>
          <p:nvPr/>
        </p:nvSpPr>
        <p:spPr>
          <a:xfrm rot="9594628">
            <a:off x="5561509" y="3679540"/>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12" name="Freeform 5">
            <a:extLst>
              <a:ext uri="{FF2B5EF4-FFF2-40B4-BE49-F238E27FC236}">
                <a16:creationId xmlns:a16="http://schemas.microsoft.com/office/drawing/2014/main" id="{9D5378CF-8F6F-0515-CF30-C28771D0885A}"/>
              </a:ext>
            </a:extLst>
          </p:cNvPr>
          <p:cNvSpPr/>
          <p:nvPr/>
        </p:nvSpPr>
        <p:spPr>
          <a:xfrm rot="20625691">
            <a:off x="10307490" y="198889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13" name="Freeform 7">
            <a:extLst>
              <a:ext uri="{FF2B5EF4-FFF2-40B4-BE49-F238E27FC236}">
                <a16:creationId xmlns:a16="http://schemas.microsoft.com/office/drawing/2014/main" id="{1A44AA8E-7418-164F-D4F3-F68DEF488C59}"/>
              </a:ext>
            </a:extLst>
          </p:cNvPr>
          <p:cNvSpPr/>
          <p:nvPr/>
        </p:nvSpPr>
        <p:spPr>
          <a:xfrm rot="21078393">
            <a:off x="10457308" y="197473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6" name="Freeform 5">
            <a:extLst>
              <a:ext uri="{FF2B5EF4-FFF2-40B4-BE49-F238E27FC236}">
                <a16:creationId xmlns:a16="http://schemas.microsoft.com/office/drawing/2014/main" id="{642276AC-54E4-A138-17BE-82893A5C15A4}"/>
              </a:ext>
            </a:extLst>
          </p:cNvPr>
          <p:cNvSpPr/>
          <p:nvPr/>
        </p:nvSpPr>
        <p:spPr>
          <a:xfrm rot="20625691">
            <a:off x="10572821" y="225770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17" name="Freeform 7">
            <a:extLst>
              <a:ext uri="{FF2B5EF4-FFF2-40B4-BE49-F238E27FC236}">
                <a16:creationId xmlns:a16="http://schemas.microsoft.com/office/drawing/2014/main" id="{63C21443-8773-B40C-74CC-5A2D07014BF7}"/>
              </a:ext>
            </a:extLst>
          </p:cNvPr>
          <p:cNvSpPr/>
          <p:nvPr/>
        </p:nvSpPr>
        <p:spPr>
          <a:xfrm rot="9594628">
            <a:off x="10421385" y="207933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19154803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animEffect transition="in" filter="dissolve">
                                      <p:cBhvr>
                                        <p:cTn id="6" dur="500"/>
                                        <p:tgtEl>
                                          <p:spTgt spid="15"/>
                                        </p:tgtEl>
                                      </p:cBhvr>
                                    </p:animEffect>
                                    <p:set>
                                      <p:cBhvr>
                                        <p:cTn id="7" dur="1" fill="hold">
                                          <p:stCondLst>
                                            <p:cond delay="0"/>
                                          </p:stCondLst>
                                        </p:cTn>
                                        <p:tgtEl>
                                          <p:spTgt spid="15"/>
                                        </p:tgtEl>
                                        <p:attrNameLst>
                                          <p:attrName>style.visibility</p:attrName>
                                        </p:attrNameLst>
                                      </p:cBhvr>
                                      <p:to>
                                        <p:strVal val="visible"/>
                                      </p:to>
                                    </p:set>
                                  </p:childTnLst>
                                </p:cTn>
                              </p:par>
                              <p:par>
                                <p:cTn id="8" presetID="16" presetClass="entr" presetSubtype="2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arn(inVertical)">
                                      <p:cBhvr>
                                        <p:cTn id="10" dur="500"/>
                                        <p:tgtEl>
                                          <p:spTgt spid="3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inVertical)">
                                      <p:cBhvr>
                                        <p:cTn id="13" dur="500"/>
                                        <p:tgtEl>
                                          <p:spTgt spid="4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barn(inVertical)">
                                      <p:cBhvr>
                                        <p:cTn id="16" dur="500"/>
                                        <p:tgtEl>
                                          <p:spTgt spid="5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barn(inVertical)">
                                      <p:cBhvr>
                                        <p:cTn id="22" dur="500"/>
                                        <p:tgtEl>
                                          <p:spTgt spid="5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arn(inVertical)">
                                      <p:cBhvr>
                                        <p:cTn id="25" dur="500"/>
                                        <p:tgtEl>
                                          <p:spTgt spid="5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barn(inVertical)">
                                      <p:cBhvr>
                                        <p:cTn id="28" dur="500"/>
                                        <p:tgtEl>
                                          <p:spTgt spid="5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barn(inVertical)">
                                      <p:cBhvr>
                                        <p:cTn id="31" dur="500"/>
                                        <p:tgtEl>
                                          <p:spTgt spid="6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barn(inVertical)">
                                      <p:cBhvr>
                                        <p:cTn id="34" dur="500"/>
                                        <p:tgtEl>
                                          <p:spTgt spid="6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barn(inVertical)">
                                      <p:cBhvr>
                                        <p:cTn id="37" dur="500"/>
                                        <p:tgtEl>
                                          <p:spTgt spid="6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arn(inVertical)">
                                      <p:cBhvr>
                                        <p:cTn id="40" dur="500"/>
                                        <p:tgtEl>
                                          <p:spTgt spid="63"/>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barn(inVertical)">
                                      <p:cBhvr>
                                        <p:cTn id="43" dur="500"/>
                                        <p:tgtEl>
                                          <p:spTgt spid="6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barn(inVertical)">
                                      <p:cBhvr>
                                        <p:cTn id="46" dur="500"/>
                                        <p:tgtEl>
                                          <p:spTgt spid="6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barn(inVertical)">
                                      <p:cBhvr>
                                        <p:cTn id="49" dur="500"/>
                                        <p:tgtEl>
                                          <p:spTgt spid="6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barn(inVertical)">
                                      <p:cBhvr>
                                        <p:cTn id="52" dur="500"/>
                                        <p:tgtEl>
                                          <p:spTgt spid="6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barn(inVertical)">
                                      <p:cBhvr>
                                        <p:cTn id="55" dur="500"/>
                                        <p:tgtEl>
                                          <p:spTgt spid="6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barn(inVertical)">
                                      <p:cBhvr>
                                        <p:cTn id="58" dur="500"/>
                                        <p:tgtEl>
                                          <p:spTgt spid="6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barn(inVertical)">
                                      <p:cBhvr>
                                        <p:cTn id="61" dur="500"/>
                                        <p:tgtEl>
                                          <p:spTgt spid="70"/>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barn(inVertical)">
                                      <p:cBhvr>
                                        <p:cTn id="64" dur="500"/>
                                        <p:tgtEl>
                                          <p:spTgt spid="71"/>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barn(inVertical)">
                                      <p:cBhvr>
                                        <p:cTn id="67" dur="500"/>
                                        <p:tgtEl>
                                          <p:spTgt spid="72"/>
                                        </p:tgtEl>
                                      </p:cBhvr>
                                    </p:animEffect>
                                  </p:childTnLst>
                                </p:cTn>
                              </p:par>
                            </p:childTnLst>
                          </p:cTn>
                        </p:par>
                        <p:par>
                          <p:cTn id="68" fill="hold">
                            <p:stCondLst>
                              <p:cond delay="500"/>
                            </p:stCondLst>
                            <p:childTnLst>
                              <p:par>
                                <p:cTn id="69" presetID="12" presetClass="entr" presetSubtype="1" fill="hold" grpId="0" nodeType="afterEffect">
                                  <p:stCondLst>
                                    <p:cond delay="0"/>
                                  </p:stCondLst>
                                  <p:childTnLst>
                                    <p:anim calcmode="lin" valueType="num">
                                      <p:cBhvr additive="base">
                                        <p:cTn id="70" dur="350"/>
                                        <p:tgtEl>
                                          <p:spTgt spid="73"/>
                                        </p:tgtEl>
                                        <p:attrNameLst>
                                          <p:attrName>ppt_y</p:attrName>
                                        </p:attrNameLst>
                                      </p:cBhvr>
                                      <p:tavLst>
                                        <p:tav tm="0">
                                          <p:val>
                                            <p:strVal val="#ppt_y-#ppt_h*1.125000"/>
                                          </p:val>
                                        </p:tav>
                                        <p:tav tm="100000">
                                          <p:val>
                                            <p:strVal val="#ppt_y"/>
                                          </p:val>
                                        </p:tav>
                                      </p:tavLst>
                                    </p:anim>
                                    <p:animEffect transition="in" filter="wipe(down)">
                                      <p:cBhvr>
                                        <p:cTn id="71" dur="350"/>
                                        <p:tgtEl>
                                          <p:spTgt spid="73"/>
                                        </p:tgtEl>
                                      </p:cBhvr>
                                    </p:animEffect>
                                    <p:set>
                                      <p:cBhvr>
                                        <p:cTn id="72" dur="1" fill="hold">
                                          <p:stCondLst>
                                            <p:cond delay="0"/>
                                          </p:stCondLst>
                                        </p:cTn>
                                        <p:tgtEl>
                                          <p:spTgt spid="73"/>
                                        </p:tgtEl>
                                        <p:attrNameLst>
                                          <p:attrName>style.visibility</p:attrName>
                                        </p:attrNameLst>
                                      </p:cBhvr>
                                      <p:to>
                                        <p:strVal val="visible"/>
                                      </p:to>
                                    </p:set>
                                  </p:childTnLst>
                                </p:cTn>
                              </p:par>
                            </p:childTnLst>
                          </p:cTn>
                        </p:par>
                        <p:par>
                          <p:cTn id="73" fill="hold">
                            <p:stCondLst>
                              <p:cond delay="850"/>
                            </p:stCondLst>
                            <p:childTnLst>
                              <p:par>
                                <p:cTn id="74" presetID="12" presetClass="entr" presetSubtype="1" fill="hold" grpId="0" nodeType="afterEffect">
                                  <p:stCondLst>
                                    <p:cond delay="0"/>
                                  </p:stCondLst>
                                  <p:childTnLst>
                                    <p:anim calcmode="lin" valueType="num">
                                      <p:cBhvr additive="base">
                                        <p:cTn id="75" dur="350"/>
                                        <p:tgtEl>
                                          <p:spTgt spid="74"/>
                                        </p:tgtEl>
                                        <p:attrNameLst>
                                          <p:attrName>ppt_y</p:attrName>
                                        </p:attrNameLst>
                                      </p:cBhvr>
                                      <p:tavLst>
                                        <p:tav tm="0">
                                          <p:val>
                                            <p:strVal val="#ppt_y-#ppt_h*1.125000"/>
                                          </p:val>
                                        </p:tav>
                                        <p:tav tm="100000">
                                          <p:val>
                                            <p:strVal val="#ppt_y"/>
                                          </p:val>
                                        </p:tav>
                                      </p:tavLst>
                                    </p:anim>
                                    <p:animEffect transition="in" filter="wipe(down)">
                                      <p:cBhvr>
                                        <p:cTn id="76" dur="350"/>
                                        <p:tgtEl>
                                          <p:spTgt spid="74"/>
                                        </p:tgtEl>
                                      </p:cBhvr>
                                    </p:animEffect>
                                    <p:set>
                                      <p:cBhvr>
                                        <p:cTn id="77" dur="1" fill="hold">
                                          <p:stCondLst>
                                            <p:cond delay="0"/>
                                          </p:stCondLst>
                                        </p:cTn>
                                        <p:tgtEl>
                                          <p:spTgt spid="74"/>
                                        </p:tgtEl>
                                        <p:attrNameLst>
                                          <p:attrName>style.visibility</p:attrName>
                                        </p:attrNameLst>
                                      </p:cBhvr>
                                      <p:to>
                                        <p:strVal val="visible"/>
                                      </p:to>
                                    </p:set>
                                  </p:childTnLst>
                                </p:cTn>
                              </p:par>
                            </p:childTnLst>
                          </p:cTn>
                        </p:par>
                        <p:par>
                          <p:cTn id="78" fill="hold">
                            <p:stCondLst>
                              <p:cond delay="1200"/>
                            </p:stCondLst>
                            <p:childTnLst>
                              <p:par>
                                <p:cTn id="79" presetID="12" presetClass="entr" presetSubtype="1" fill="hold" grpId="0" nodeType="afterEffect">
                                  <p:stCondLst>
                                    <p:cond delay="0"/>
                                  </p:stCondLst>
                                  <p:childTnLst>
                                    <p:anim calcmode="lin" valueType="num">
                                      <p:cBhvr additive="base">
                                        <p:cTn id="80" dur="350"/>
                                        <p:tgtEl>
                                          <p:spTgt spid="75"/>
                                        </p:tgtEl>
                                        <p:attrNameLst>
                                          <p:attrName>ppt_y</p:attrName>
                                        </p:attrNameLst>
                                      </p:cBhvr>
                                      <p:tavLst>
                                        <p:tav tm="0">
                                          <p:val>
                                            <p:strVal val="#ppt_y-#ppt_h*1.125000"/>
                                          </p:val>
                                        </p:tav>
                                        <p:tav tm="100000">
                                          <p:val>
                                            <p:strVal val="#ppt_y"/>
                                          </p:val>
                                        </p:tav>
                                      </p:tavLst>
                                    </p:anim>
                                    <p:animEffect transition="in" filter="wipe(down)">
                                      <p:cBhvr>
                                        <p:cTn id="81" dur="350"/>
                                        <p:tgtEl>
                                          <p:spTgt spid="75"/>
                                        </p:tgtEl>
                                      </p:cBhvr>
                                    </p:animEffect>
                                    <p:set>
                                      <p:cBhvr>
                                        <p:cTn id="82" dur="1" fill="hold">
                                          <p:stCondLst>
                                            <p:cond delay="0"/>
                                          </p:stCondLst>
                                        </p:cTn>
                                        <p:tgtEl>
                                          <p:spTgt spid="75"/>
                                        </p:tgtEl>
                                        <p:attrNameLst>
                                          <p:attrName>style.visibility</p:attrName>
                                        </p:attrNameLst>
                                      </p:cBhvr>
                                      <p:to>
                                        <p:strVal val="visible"/>
                                      </p:to>
                                    </p:set>
                                  </p:childTnLst>
                                </p:cTn>
                              </p:par>
                              <p:par>
                                <p:cTn id="83" presetID="2" presetClass="entr" presetSubtype="3" decel="62000" fill="hold" grpId="0" nodeType="withEffect">
                                  <p:stCondLst>
                                    <p:cond delay="0"/>
                                  </p:stCondLst>
                                  <p:childTnLst>
                                    <p:anim calcmode="lin" valueType="num">
                                      <p:cBhvr additive="base">
                                        <p:cTn id="84" dur="1000" fill="hold"/>
                                        <p:tgtEl>
                                          <p:spTgt spid="8"/>
                                        </p:tgtEl>
                                        <p:attrNameLst>
                                          <p:attrName>ppt_x</p:attrName>
                                        </p:attrNameLst>
                                      </p:cBhvr>
                                      <p:tavLst>
                                        <p:tav tm="0">
                                          <p:val>
                                            <p:strVal val="1+#ppt_w/2"/>
                                          </p:val>
                                        </p:tav>
                                        <p:tav tm="100000">
                                          <p:val>
                                            <p:strVal val="#ppt_x"/>
                                          </p:val>
                                        </p:tav>
                                      </p:tavLst>
                                    </p:anim>
                                    <p:anim calcmode="lin" valueType="num">
                                      <p:cBhvr additive="base">
                                        <p:cTn id="85" dur="1000" fill="hold"/>
                                        <p:tgtEl>
                                          <p:spTgt spid="8"/>
                                        </p:tgtEl>
                                        <p:attrNameLst>
                                          <p:attrName>ppt_y</p:attrName>
                                        </p:attrNameLst>
                                      </p:cBhvr>
                                      <p:tavLst>
                                        <p:tav tm="0">
                                          <p:val>
                                            <p:strVal val="0-#ppt_h/2"/>
                                          </p:val>
                                        </p:tav>
                                        <p:tav tm="100000">
                                          <p:val>
                                            <p:strVal val="#ppt_y"/>
                                          </p:val>
                                        </p:tav>
                                      </p:tavLst>
                                    </p:anim>
                                    <p:set>
                                      <p:cBhvr>
                                        <p:cTn id="86" dur="1" fill="hold">
                                          <p:stCondLst>
                                            <p:cond delay="0"/>
                                          </p:stCondLst>
                                        </p:cTn>
                                        <p:tgtEl>
                                          <p:spTgt spid="8"/>
                                        </p:tgtEl>
                                        <p:attrNameLst>
                                          <p:attrName>style.visibility</p:attrName>
                                        </p:attrNameLst>
                                      </p:cBhvr>
                                      <p:to>
                                        <p:strVal val="visible"/>
                                      </p:to>
                                    </p:set>
                                  </p:childTnLst>
                                </p:cTn>
                              </p:par>
                              <p:par>
                                <p:cTn id="87" presetID="2" presetClass="entr" presetSubtype="8" decel="62000" fill="hold" grpId="0" nodeType="withEffect">
                                  <p:stCondLst>
                                    <p:cond delay="0"/>
                                  </p:stCondLst>
                                  <p:childTnLst>
                                    <p:anim calcmode="lin" valueType="num">
                                      <p:cBhvr additive="base">
                                        <p:cTn id="88" dur="1000" fill="hold"/>
                                        <p:tgtEl>
                                          <p:spTgt spid="3"/>
                                        </p:tgtEl>
                                        <p:attrNameLst>
                                          <p:attrName>ppt_x</p:attrName>
                                        </p:attrNameLst>
                                      </p:cBhvr>
                                      <p:tavLst>
                                        <p:tav tm="0">
                                          <p:val>
                                            <p:strVal val="0-#ppt_w/2"/>
                                          </p:val>
                                        </p:tav>
                                        <p:tav tm="100000">
                                          <p:val>
                                            <p:strVal val="#ppt_x"/>
                                          </p:val>
                                        </p:tav>
                                      </p:tavLst>
                                    </p:anim>
                                    <p:anim calcmode="lin" valueType="num">
                                      <p:cBhvr additive="base">
                                        <p:cTn id="89" dur="1000" fill="hold"/>
                                        <p:tgtEl>
                                          <p:spTgt spid="3"/>
                                        </p:tgtEl>
                                        <p:attrNameLst>
                                          <p:attrName>ppt_y</p:attrName>
                                        </p:attrNameLst>
                                      </p:cBhvr>
                                      <p:tavLst>
                                        <p:tav tm="0">
                                          <p:val>
                                            <p:strVal val="#ppt_y"/>
                                          </p:val>
                                        </p:tav>
                                        <p:tav tm="100000">
                                          <p:val>
                                            <p:strVal val="#ppt_y"/>
                                          </p:val>
                                        </p:tav>
                                      </p:tavLst>
                                    </p:anim>
                                    <p:set>
                                      <p:cBhvr>
                                        <p:cTn id="90" dur="1" fill="hold">
                                          <p:stCondLst>
                                            <p:cond delay="0"/>
                                          </p:stCondLst>
                                        </p:cTn>
                                        <p:tgtEl>
                                          <p:spTgt spid="3"/>
                                        </p:tgtEl>
                                        <p:attrNameLst>
                                          <p:attrName>style.visibility</p:attrName>
                                        </p:attrNameLst>
                                      </p:cBhvr>
                                      <p:to>
                                        <p:strVal val="visible"/>
                                      </p:to>
                                    </p:set>
                                  </p:childTnLst>
                                </p:cTn>
                              </p:par>
                              <p:par>
                                <p:cTn id="91" presetID="2" presetClass="entr" presetSubtype="8" decel="62000" fill="hold" grpId="0" nodeType="withEffect">
                                  <p:stCondLst>
                                    <p:cond delay="0"/>
                                  </p:stCondLst>
                                  <p:childTnLst>
                                    <p:anim calcmode="lin" valueType="num">
                                      <p:cBhvr additive="base">
                                        <p:cTn id="92" dur="1000" fill="hold"/>
                                        <p:tgtEl>
                                          <p:spTgt spid="10"/>
                                        </p:tgtEl>
                                        <p:attrNameLst>
                                          <p:attrName>ppt_x</p:attrName>
                                        </p:attrNameLst>
                                      </p:cBhvr>
                                      <p:tavLst>
                                        <p:tav tm="0">
                                          <p:val>
                                            <p:strVal val="0-#ppt_w/2"/>
                                          </p:val>
                                        </p:tav>
                                        <p:tav tm="100000">
                                          <p:val>
                                            <p:strVal val="#ppt_x"/>
                                          </p:val>
                                        </p:tav>
                                      </p:tavLst>
                                    </p:anim>
                                    <p:anim calcmode="lin" valueType="num">
                                      <p:cBhvr additive="base">
                                        <p:cTn id="93" dur="1000" fill="hold"/>
                                        <p:tgtEl>
                                          <p:spTgt spid="10"/>
                                        </p:tgtEl>
                                        <p:attrNameLst>
                                          <p:attrName>ppt_y</p:attrName>
                                        </p:attrNameLst>
                                      </p:cBhvr>
                                      <p:tavLst>
                                        <p:tav tm="0">
                                          <p:val>
                                            <p:strVal val="#ppt_y"/>
                                          </p:val>
                                        </p:tav>
                                        <p:tav tm="100000">
                                          <p:val>
                                            <p:strVal val="#ppt_y"/>
                                          </p:val>
                                        </p:tav>
                                      </p:tavLst>
                                    </p:anim>
                                    <p:set>
                                      <p:cBhvr>
                                        <p:cTn id="94" dur="1" fill="hold">
                                          <p:stCondLst>
                                            <p:cond delay="0"/>
                                          </p:stCondLst>
                                        </p:cTn>
                                        <p:tgtEl>
                                          <p:spTgt spid="10"/>
                                        </p:tgtEl>
                                        <p:attrNameLst>
                                          <p:attrName>style.visibility</p:attrName>
                                        </p:attrNameLst>
                                      </p:cBhvr>
                                      <p:to>
                                        <p:strVal val="visible"/>
                                      </p:to>
                                    </p:set>
                                  </p:childTnLst>
                                </p:cTn>
                              </p:par>
                              <p:par>
                                <p:cTn id="95" presetID="2" presetClass="entr" presetSubtype="3" decel="62000" fill="hold" grpId="0" nodeType="withEffect">
                                  <p:stCondLst>
                                    <p:cond delay="0"/>
                                  </p:stCondLst>
                                  <p:childTnLst>
                                    <p:anim calcmode="lin" valueType="num">
                                      <p:cBhvr additive="base">
                                        <p:cTn id="96" dur="1000" fill="hold"/>
                                        <p:tgtEl>
                                          <p:spTgt spid="11"/>
                                        </p:tgtEl>
                                        <p:attrNameLst>
                                          <p:attrName>ppt_x</p:attrName>
                                        </p:attrNameLst>
                                      </p:cBhvr>
                                      <p:tavLst>
                                        <p:tav tm="0">
                                          <p:val>
                                            <p:strVal val="1+#ppt_w/2"/>
                                          </p:val>
                                        </p:tav>
                                        <p:tav tm="100000">
                                          <p:val>
                                            <p:strVal val="#ppt_x"/>
                                          </p:val>
                                        </p:tav>
                                      </p:tavLst>
                                    </p:anim>
                                    <p:anim calcmode="lin" valueType="num">
                                      <p:cBhvr additive="base">
                                        <p:cTn id="97" dur="1000" fill="hold"/>
                                        <p:tgtEl>
                                          <p:spTgt spid="11"/>
                                        </p:tgtEl>
                                        <p:attrNameLst>
                                          <p:attrName>ppt_y</p:attrName>
                                        </p:attrNameLst>
                                      </p:cBhvr>
                                      <p:tavLst>
                                        <p:tav tm="0">
                                          <p:val>
                                            <p:strVal val="0-#ppt_h/2"/>
                                          </p:val>
                                        </p:tav>
                                        <p:tav tm="100000">
                                          <p:val>
                                            <p:strVal val="#ppt_y"/>
                                          </p:val>
                                        </p:tav>
                                      </p:tavLst>
                                    </p:anim>
                                    <p:set>
                                      <p:cBhvr>
                                        <p:cTn id="98" dur="1" fill="hold">
                                          <p:stCondLst>
                                            <p:cond delay="0"/>
                                          </p:stCondLst>
                                        </p:cTn>
                                        <p:tgtEl>
                                          <p:spTgt spid="11"/>
                                        </p:tgtEl>
                                        <p:attrNameLst>
                                          <p:attrName>style.visibility</p:attrName>
                                        </p:attrNameLst>
                                      </p:cBhvr>
                                      <p:to>
                                        <p:strVal val="visible"/>
                                      </p:to>
                                    </p:set>
                                  </p:childTnLst>
                                </p:cTn>
                              </p:par>
                              <p:par>
                                <p:cTn id="99" presetID="2" presetClass="entr" presetSubtype="3" decel="62000" fill="hold" grpId="0" nodeType="withEffect">
                                  <p:stCondLst>
                                    <p:cond delay="0"/>
                                  </p:stCondLst>
                                  <p:childTnLst>
                                    <p:anim calcmode="lin" valueType="num">
                                      <p:cBhvr additive="base">
                                        <p:cTn id="100" dur="1000" fill="hold"/>
                                        <p:tgtEl>
                                          <p:spTgt spid="13"/>
                                        </p:tgtEl>
                                        <p:attrNameLst>
                                          <p:attrName>ppt_x</p:attrName>
                                        </p:attrNameLst>
                                      </p:cBhvr>
                                      <p:tavLst>
                                        <p:tav tm="0">
                                          <p:val>
                                            <p:strVal val="1+#ppt_w/2"/>
                                          </p:val>
                                        </p:tav>
                                        <p:tav tm="100000">
                                          <p:val>
                                            <p:strVal val="#ppt_x"/>
                                          </p:val>
                                        </p:tav>
                                      </p:tavLst>
                                    </p:anim>
                                    <p:anim calcmode="lin" valueType="num">
                                      <p:cBhvr additive="base">
                                        <p:cTn id="101" dur="1000" fill="hold"/>
                                        <p:tgtEl>
                                          <p:spTgt spid="13"/>
                                        </p:tgtEl>
                                        <p:attrNameLst>
                                          <p:attrName>ppt_y</p:attrName>
                                        </p:attrNameLst>
                                      </p:cBhvr>
                                      <p:tavLst>
                                        <p:tav tm="0">
                                          <p:val>
                                            <p:strVal val="0-#ppt_h/2"/>
                                          </p:val>
                                        </p:tav>
                                        <p:tav tm="100000">
                                          <p:val>
                                            <p:strVal val="#ppt_y"/>
                                          </p:val>
                                        </p:tav>
                                      </p:tavLst>
                                    </p:anim>
                                    <p:set>
                                      <p:cBhvr>
                                        <p:cTn id="102" dur="1" fill="hold">
                                          <p:stCondLst>
                                            <p:cond delay="0"/>
                                          </p:stCondLst>
                                        </p:cTn>
                                        <p:tgtEl>
                                          <p:spTgt spid="13"/>
                                        </p:tgtEl>
                                        <p:attrNameLst>
                                          <p:attrName>style.visibility</p:attrName>
                                        </p:attrNameLst>
                                      </p:cBhvr>
                                      <p:to>
                                        <p:strVal val="visible"/>
                                      </p:to>
                                    </p:set>
                                  </p:childTnLst>
                                </p:cTn>
                              </p:par>
                              <p:par>
                                <p:cTn id="103" presetID="2" presetClass="entr" presetSubtype="8" decel="62000" fill="hold" grpId="0" nodeType="withEffect">
                                  <p:stCondLst>
                                    <p:cond delay="0"/>
                                  </p:stCondLst>
                                  <p:childTnLst>
                                    <p:anim calcmode="lin" valueType="num">
                                      <p:cBhvr additive="base">
                                        <p:cTn id="104" dur="1000" fill="hold"/>
                                        <p:tgtEl>
                                          <p:spTgt spid="12"/>
                                        </p:tgtEl>
                                        <p:attrNameLst>
                                          <p:attrName>ppt_x</p:attrName>
                                        </p:attrNameLst>
                                      </p:cBhvr>
                                      <p:tavLst>
                                        <p:tav tm="0">
                                          <p:val>
                                            <p:strVal val="0-#ppt_w/2"/>
                                          </p:val>
                                        </p:tav>
                                        <p:tav tm="100000">
                                          <p:val>
                                            <p:strVal val="#ppt_x"/>
                                          </p:val>
                                        </p:tav>
                                      </p:tavLst>
                                    </p:anim>
                                    <p:anim calcmode="lin" valueType="num">
                                      <p:cBhvr additive="base">
                                        <p:cTn id="105" dur="1000" fill="hold"/>
                                        <p:tgtEl>
                                          <p:spTgt spid="12"/>
                                        </p:tgtEl>
                                        <p:attrNameLst>
                                          <p:attrName>ppt_y</p:attrName>
                                        </p:attrNameLst>
                                      </p:cBhvr>
                                      <p:tavLst>
                                        <p:tav tm="0">
                                          <p:val>
                                            <p:strVal val="#ppt_y"/>
                                          </p:val>
                                        </p:tav>
                                        <p:tav tm="100000">
                                          <p:val>
                                            <p:strVal val="#ppt_y"/>
                                          </p:val>
                                        </p:tav>
                                      </p:tavLst>
                                    </p:anim>
                                    <p:set>
                                      <p:cBhvr>
                                        <p:cTn id="106" dur="1" fill="hold">
                                          <p:stCondLst>
                                            <p:cond delay="0"/>
                                          </p:stCondLst>
                                        </p:cTn>
                                        <p:tgtEl>
                                          <p:spTgt spid="12"/>
                                        </p:tgtEl>
                                        <p:attrNameLst>
                                          <p:attrName>style.visibility</p:attrName>
                                        </p:attrNameLst>
                                      </p:cBhvr>
                                      <p:to>
                                        <p:strVal val="visible"/>
                                      </p:to>
                                    </p:set>
                                  </p:childTnLst>
                                </p:cTn>
                              </p:par>
                              <p:par>
                                <p:cTn id="107" presetID="2" presetClass="entr" presetSubtype="8" decel="62000" fill="hold" grpId="0" nodeType="withEffect">
                                  <p:stCondLst>
                                    <p:cond delay="0"/>
                                  </p:stCondLst>
                                  <p:childTnLst>
                                    <p:anim calcmode="lin" valueType="num">
                                      <p:cBhvr additive="base">
                                        <p:cTn id="108" dur="1000" fill="hold"/>
                                        <p:tgtEl>
                                          <p:spTgt spid="16"/>
                                        </p:tgtEl>
                                        <p:attrNameLst>
                                          <p:attrName>ppt_x</p:attrName>
                                        </p:attrNameLst>
                                      </p:cBhvr>
                                      <p:tavLst>
                                        <p:tav tm="0">
                                          <p:val>
                                            <p:strVal val="0-#ppt_w/2"/>
                                          </p:val>
                                        </p:tav>
                                        <p:tav tm="100000">
                                          <p:val>
                                            <p:strVal val="#ppt_x"/>
                                          </p:val>
                                        </p:tav>
                                      </p:tavLst>
                                    </p:anim>
                                    <p:anim calcmode="lin" valueType="num">
                                      <p:cBhvr additive="base">
                                        <p:cTn id="109" dur="1000" fill="hold"/>
                                        <p:tgtEl>
                                          <p:spTgt spid="16"/>
                                        </p:tgtEl>
                                        <p:attrNameLst>
                                          <p:attrName>ppt_y</p:attrName>
                                        </p:attrNameLst>
                                      </p:cBhvr>
                                      <p:tavLst>
                                        <p:tav tm="0">
                                          <p:val>
                                            <p:strVal val="#ppt_y"/>
                                          </p:val>
                                        </p:tav>
                                        <p:tav tm="100000">
                                          <p:val>
                                            <p:strVal val="#ppt_y"/>
                                          </p:val>
                                        </p:tav>
                                      </p:tavLst>
                                    </p:anim>
                                    <p:set>
                                      <p:cBhvr>
                                        <p:cTn id="110" dur="1" fill="hold">
                                          <p:stCondLst>
                                            <p:cond delay="0"/>
                                          </p:stCondLst>
                                        </p:cTn>
                                        <p:tgtEl>
                                          <p:spTgt spid="16"/>
                                        </p:tgtEl>
                                        <p:attrNameLst>
                                          <p:attrName>style.visibility</p:attrName>
                                        </p:attrNameLst>
                                      </p:cBhvr>
                                      <p:to>
                                        <p:strVal val="visible"/>
                                      </p:to>
                                    </p:set>
                                  </p:childTnLst>
                                </p:cTn>
                              </p:par>
                              <p:par>
                                <p:cTn id="111" presetID="2" presetClass="entr" presetSubtype="3" decel="62000" fill="hold" grpId="0" nodeType="withEffect">
                                  <p:stCondLst>
                                    <p:cond delay="0"/>
                                  </p:stCondLst>
                                  <p:childTnLst>
                                    <p:anim calcmode="lin" valueType="num">
                                      <p:cBhvr additive="base">
                                        <p:cTn id="112" dur="1000" fill="hold"/>
                                        <p:tgtEl>
                                          <p:spTgt spid="17"/>
                                        </p:tgtEl>
                                        <p:attrNameLst>
                                          <p:attrName>ppt_x</p:attrName>
                                        </p:attrNameLst>
                                      </p:cBhvr>
                                      <p:tavLst>
                                        <p:tav tm="0">
                                          <p:val>
                                            <p:strVal val="1+#ppt_w/2"/>
                                          </p:val>
                                        </p:tav>
                                        <p:tav tm="100000">
                                          <p:val>
                                            <p:strVal val="#ppt_x"/>
                                          </p:val>
                                        </p:tav>
                                      </p:tavLst>
                                    </p:anim>
                                    <p:anim calcmode="lin" valueType="num">
                                      <p:cBhvr additive="base">
                                        <p:cTn id="113" dur="1000" fill="hold"/>
                                        <p:tgtEl>
                                          <p:spTgt spid="17"/>
                                        </p:tgtEl>
                                        <p:attrNameLst>
                                          <p:attrName>ppt_y</p:attrName>
                                        </p:attrNameLst>
                                      </p:cBhvr>
                                      <p:tavLst>
                                        <p:tav tm="0">
                                          <p:val>
                                            <p:strVal val="0-#ppt_h/2"/>
                                          </p:val>
                                        </p:tav>
                                        <p:tav tm="100000">
                                          <p:val>
                                            <p:strVal val="#ppt_y"/>
                                          </p:val>
                                        </p:tav>
                                      </p:tavLst>
                                    </p:anim>
                                    <p:set>
                                      <p:cBhvr>
                                        <p:cTn id="1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9" grpId="0" animBg="1"/>
      <p:bldP spid="43"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3" grpId="0" animBg="1"/>
      <p:bldP spid="8" grpId="0" animBg="1"/>
      <p:bldP spid="10" grpId="0" animBg="1"/>
      <p:bldP spid="11" grpId="0" animBg="1"/>
      <p:bldP spid="12" grpId="0" animBg="1"/>
      <p:bldP spid="13"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541C20A-2991-6E85-AC69-76C9FF6CFE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84664D-A4CE-3E28-9AAF-28913A784ACB}"/>
              </a:ext>
            </a:extLst>
          </p:cNvPr>
          <p:cNvSpPr/>
          <p:nvPr/>
        </p:nvSpPr>
        <p:spPr>
          <a:xfrm>
            <a:off x="211801" y="179974"/>
            <a:ext cx="1794108" cy="2167455"/>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F6C7D56C-8C6F-6EA3-DBD1-8C34FBA61361}"/>
              </a:ext>
            </a:extLst>
          </p:cNvPr>
          <p:cNvSpPr/>
          <p:nvPr/>
        </p:nvSpPr>
        <p:spPr>
          <a:xfrm>
            <a:off x="2409825" y="3961580"/>
            <a:ext cx="5261249"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2" name="AutoShape 35">
            <a:extLst>
              <a:ext uri="{FF2B5EF4-FFF2-40B4-BE49-F238E27FC236}">
                <a16:creationId xmlns:a16="http://schemas.microsoft.com/office/drawing/2014/main" id="{7735283C-E5D2-99D2-4FFC-1EB3E01173F7}"/>
              </a:ext>
            </a:extLst>
          </p:cNvPr>
          <p:cNvSpPr/>
          <p:nvPr/>
        </p:nvSpPr>
        <p:spPr>
          <a:xfrm>
            <a:off x="4724400" y="612794"/>
            <a:ext cx="4240238"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de</a:t>
            </a:r>
            <a:r>
              <a:rPr lang="en-US" sz="3600" b="1" dirty="0">
                <a:solidFill>
                  <a:srgbClr val="C00000"/>
                </a:solidFill>
              </a:rPr>
              <a:t> </a:t>
            </a:r>
            <a:r>
              <a:rPr lang="en-US" sz="3600" b="1" dirty="0">
                <a:solidFill>
                  <a:schemeClr val="tx1">
                    <a:lumMod val="65000"/>
                    <a:lumOff val="35000"/>
                  </a:schemeClr>
                </a:solidFill>
                <a:latin typeface="微软雅黑"/>
                <a:ea typeface="微软雅黑"/>
              </a:rPr>
              <a:t>influencer</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3" name="Freeform 2">
            <a:extLst>
              <a:ext uri="{FF2B5EF4-FFF2-40B4-BE49-F238E27FC236}">
                <a16:creationId xmlns:a16="http://schemas.microsoft.com/office/drawing/2014/main" id="{95037449-C0B8-0468-451A-ACF53D3D1B35}"/>
              </a:ext>
            </a:extLst>
          </p:cNvPr>
          <p:cNvSpPr/>
          <p:nvPr/>
        </p:nvSpPr>
        <p:spPr>
          <a:xfrm rot="5400000">
            <a:off x="4395439" y="351031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graphicFrame>
        <p:nvGraphicFramePr>
          <p:cNvPr id="11" name="Table 10">
            <a:extLst>
              <a:ext uri="{FF2B5EF4-FFF2-40B4-BE49-F238E27FC236}">
                <a16:creationId xmlns:a16="http://schemas.microsoft.com/office/drawing/2014/main" id="{FD21C290-92E1-E0A8-FC7A-DC64EFF7FFE1}"/>
              </a:ext>
            </a:extLst>
          </p:cNvPr>
          <p:cNvGraphicFramePr>
            <a:graphicFrameLocks noGrp="1"/>
          </p:cNvGraphicFramePr>
          <p:nvPr>
            <p:extLst>
              <p:ext uri="{D42A27DB-BD31-4B8C-83A1-F6EECF244321}">
                <p14:modId xmlns:p14="http://schemas.microsoft.com/office/powerpoint/2010/main" val="3966165392"/>
              </p:ext>
            </p:extLst>
          </p:nvPr>
        </p:nvGraphicFramePr>
        <p:xfrm>
          <a:off x="1038225" y="2493384"/>
          <a:ext cx="6623325" cy="3401795"/>
        </p:xfrm>
        <a:graphic>
          <a:graphicData uri="http://schemas.openxmlformats.org/drawingml/2006/table">
            <a:tbl>
              <a:tblPr firstRow="1" bandRow="1">
                <a:tableStyleId>{5C22544A-7EE6-4342-B048-85BDC9FD1C3A}</a:tableStyleId>
              </a:tblPr>
              <a:tblGrid>
                <a:gridCol w="2036853">
                  <a:extLst>
                    <a:ext uri="{9D8B030D-6E8A-4147-A177-3AD203B41FA5}">
                      <a16:colId xmlns:a16="http://schemas.microsoft.com/office/drawing/2014/main" val="1062602717"/>
                    </a:ext>
                  </a:extLst>
                </a:gridCol>
                <a:gridCol w="2310120">
                  <a:extLst>
                    <a:ext uri="{9D8B030D-6E8A-4147-A177-3AD203B41FA5}">
                      <a16:colId xmlns:a16="http://schemas.microsoft.com/office/drawing/2014/main" val="1070554039"/>
                    </a:ext>
                  </a:extLst>
                </a:gridCol>
                <a:gridCol w="2276352">
                  <a:extLst>
                    <a:ext uri="{9D8B030D-6E8A-4147-A177-3AD203B41FA5}">
                      <a16:colId xmlns:a16="http://schemas.microsoft.com/office/drawing/2014/main" val="3784258340"/>
                    </a:ext>
                  </a:extLst>
                </a:gridCol>
              </a:tblGrid>
              <a:tr h="497479">
                <a:tc>
                  <a:txBody>
                    <a:bodyPr/>
                    <a:lstStyle/>
                    <a:p>
                      <a:endParaRPr lang="en-US" dirty="0"/>
                    </a:p>
                    <a:p>
                      <a:endParaRPr lang="en-US" dirty="0"/>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10445173"/>
                  </a:ext>
                </a:extLst>
              </a:tr>
              <a:tr h="497479">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87258329"/>
                  </a:ext>
                </a:extLst>
              </a:tr>
              <a:tr h="497479">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67261765"/>
                  </a:ext>
                </a:extLst>
              </a:tr>
              <a:tr h="497479">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188150825"/>
                  </a:ext>
                </a:extLst>
              </a:tr>
              <a:tr h="497479">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59656541"/>
                  </a:ext>
                </a:extLst>
              </a:tr>
              <a:tr h="497479">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3740928"/>
                  </a:ext>
                </a:extLst>
              </a:tr>
            </a:tbl>
          </a:graphicData>
        </a:graphic>
      </p:graphicFrame>
      <p:sp>
        <p:nvSpPr>
          <p:cNvPr id="13" name="AutoShape 4">
            <a:extLst>
              <a:ext uri="{FF2B5EF4-FFF2-40B4-BE49-F238E27FC236}">
                <a16:creationId xmlns:a16="http://schemas.microsoft.com/office/drawing/2014/main" id="{926151A5-928B-36CA-984F-C25387CAB7BA}"/>
              </a:ext>
            </a:extLst>
          </p:cNvPr>
          <p:cNvSpPr/>
          <p:nvPr/>
        </p:nvSpPr>
        <p:spPr>
          <a:xfrm>
            <a:off x="1038225" y="2044040"/>
            <a:ext cx="6623325"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6" name="Freeform 2">
            <a:extLst>
              <a:ext uri="{FF2B5EF4-FFF2-40B4-BE49-F238E27FC236}">
                <a16:creationId xmlns:a16="http://schemas.microsoft.com/office/drawing/2014/main" id="{D8DBB235-3DAE-BE0A-6A73-C51CD9EB5DCE}"/>
              </a:ext>
            </a:extLst>
          </p:cNvPr>
          <p:cNvSpPr/>
          <p:nvPr/>
        </p:nvSpPr>
        <p:spPr>
          <a:xfrm rot="16200000">
            <a:off x="5447871" y="60033"/>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8" name="AutoShape 13">
            <a:extLst>
              <a:ext uri="{FF2B5EF4-FFF2-40B4-BE49-F238E27FC236}">
                <a16:creationId xmlns:a16="http://schemas.microsoft.com/office/drawing/2014/main" id="{ACEF14A7-3D0A-297F-3248-74D271C6FBD6}"/>
              </a:ext>
            </a:extLst>
          </p:cNvPr>
          <p:cNvSpPr/>
          <p:nvPr/>
        </p:nvSpPr>
        <p:spPr>
          <a:xfrm>
            <a:off x="746186" y="2642707"/>
            <a:ext cx="2717678" cy="584775"/>
          </a:xfrm>
          <a:prstGeom prst="rect">
            <a:avLst/>
          </a:prstGeom>
          <a:noFill/>
        </p:spPr>
        <p:txBody>
          <a:bodyPr vert="horz" wrap="square" lIns="91440" tIns="45720" rIns="91440" bIns="45720" anchor="t">
            <a:spAutoFit/>
          </a:bodyPr>
          <a:lstStyle/>
          <a:p>
            <a:pPr algn="ctr"/>
            <a:r>
              <a:rPr lang="en-US" sz="1600" spc="300" dirty="0">
                <a:solidFill>
                  <a:schemeClr val="bg2"/>
                </a:solidFill>
                <a:latin typeface="微软雅黑"/>
                <a:ea typeface="微软雅黑"/>
              </a:rPr>
              <a:t>Tota</a:t>
            </a:r>
            <a:r>
              <a:rPr lang="en-US" sz="1600" b="1" spc="300" dirty="0">
                <a:solidFill>
                  <a:schemeClr val="bg2"/>
                </a:solidFill>
                <a:latin typeface="微软雅黑"/>
                <a:ea typeface="微软雅黑"/>
              </a:rPr>
              <a:t>l </a:t>
            </a:r>
            <a:r>
              <a:rPr lang="es-ES" sz="1600" dirty="0">
                <a:solidFill>
                  <a:schemeClr val="bg2"/>
                </a:solidFill>
              </a:rPr>
              <a:t>de ventas</a:t>
            </a:r>
          </a:p>
          <a:p>
            <a:pPr algn="ctr"/>
            <a:r>
              <a:rPr lang="es-ES" sz="1600" dirty="0">
                <a:solidFill>
                  <a:schemeClr val="bg2"/>
                </a:solidFill>
              </a:rPr>
              <a:t>Por mes</a:t>
            </a:r>
            <a:r>
              <a:rPr lang="es-ES" sz="1600" dirty="0"/>
              <a:t>.</a:t>
            </a:r>
            <a:endParaRPr lang="en-US" sz="1600" b="1" spc="300" dirty="0">
              <a:solidFill>
                <a:srgbClr val="000000">
                  <a:lumMod val="75000"/>
                  <a:lumOff val="25000"/>
                </a:srgbClr>
              </a:solidFill>
              <a:latin typeface="微软雅黑"/>
              <a:ea typeface="微软雅黑"/>
            </a:endParaRPr>
          </a:p>
        </p:txBody>
      </p:sp>
      <p:sp>
        <p:nvSpPr>
          <p:cNvPr id="20" name="AutoShape 4">
            <a:extLst>
              <a:ext uri="{FF2B5EF4-FFF2-40B4-BE49-F238E27FC236}">
                <a16:creationId xmlns:a16="http://schemas.microsoft.com/office/drawing/2014/main" id="{DC7C53A7-66F8-EA78-20EE-C89507DD1D05}"/>
              </a:ext>
            </a:extLst>
          </p:cNvPr>
          <p:cNvSpPr/>
          <p:nvPr/>
        </p:nvSpPr>
        <p:spPr>
          <a:xfrm>
            <a:off x="1028701" y="4504906"/>
            <a:ext cx="6623325"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22" name="Freeform 2">
            <a:extLst>
              <a:ext uri="{FF2B5EF4-FFF2-40B4-BE49-F238E27FC236}">
                <a16:creationId xmlns:a16="http://schemas.microsoft.com/office/drawing/2014/main" id="{A5CDD63E-EE64-0E85-F239-CC41F13636F1}"/>
              </a:ext>
            </a:extLst>
          </p:cNvPr>
          <p:cNvSpPr/>
          <p:nvPr/>
        </p:nvSpPr>
        <p:spPr>
          <a:xfrm rot="16200000">
            <a:off x="3022232" y="4053198"/>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AutoShape 35">
            <a:extLst>
              <a:ext uri="{FF2B5EF4-FFF2-40B4-BE49-F238E27FC236}">
                <a16:creationId xmlns:a16="http://schemas.microsoft.com/office/drawing/2014/main" id="{58BBAFB4-0766-BFB5-3394-B2C501928E92}"/>
              </a:ext>
            </a:extLst>
          </p:cNvPr>
          <p:cNvSpPr/>
          <p:nvPr/>
        </p:nvSpPr>
        <p:spPr>
          <a:xfrm>
            <a:off x="2540294" y="148588"/>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8.</a:t>
            </a:r>
            <a:r>
              <a:rPr lang="en-US" altLang="zh-CN" sz="3600" b="1" dirty="0">
                <a:solidFill>
                  <a:srgbClr val="FF0000"/>
                </a:solidFill>
                <a:latin typeface="微软雅黑"/>
                <a:ea typeface="微软雅黑"/>
              </a:rPr>
              <a:t>Bono </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8" name="AutoShape 13">
            <a:extLst>
              <a:ext uri="{FF2B5EF4-FFF2-40B4-BE49-F238E27FC236}">
                <a16:creationId xmlns:a16="http://schemas.microsoft.com/office/drawing/2014/main" id="{02C0FEA0-D783-BFDA-1509-4A506367E7B5}"/>
              </a:ext>
            </a:extLst>
          </p:cNvPr>
          <p:cNvSpPr/>
          <p:nvPr/>
        </p:nvSpPr>
        <p:spPr>
          <a:xfrm>
            <a:off x="1202665" y="3502169"/>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$2,500</a:t>
            </a:r>
            <a:endParaRPr lang="es-ES" sz="1600" b="1" dirty="0"/>
          </a:p>
        </p:txBody>
      </p:sp>
      <p:sp>
        <p:nvSpPr>
          <p:cNvPr id="9" name="AutoShape 13">
            <a:extLst>
              <a:ext uri="{FF2B5EF4-FFF2-40B4-BE49-F238E27FC236}">
                <a16:creationId xmlns:a16="http://schemas.microsoft.com/office/drawing/2014/main" id="{C8B5E083-DD31-CD40-AC6E-39F7E194FE26}"/>
              </a:ext>
            </a:extLst>
          </p:cNvPr>
          <p:cNvSpPr/>
          <p:nvPr/>
        </p:nvSpPr>
        <p:spPr>
          <a:xfrm>
            <a:off x="1202666" y="3924424"/>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$5,000</a:t>
            </a:r>
            <a:endParaRPr lang="es-ES" sz="1600" b="1" dirty="0"/>
          </a:p>
        </p:txBody>
      </p:sp>
      <p:sp>
        <p:nvSpPr>
          <p:cNvPr id="10" name="AutoShape 13">
            <a:extLst>
              <a:ext uri="{FF2B5EF4-FFF2-40B4-BE49-F238E27FC236}">
                <a16:creationId xmlns:a16="http://schemas.microsoft.com/office/drawing/2014/main" id="{1FDAAC50-2405-3D28-3E8F-2D51194847D0}"/>
              </a:ext>
            </a:extLst>
          </p:cNvPr>
          <p:cNvSpPr/>
          <p:nvPr/>
        </p:nvSpPr>
        <p:spPr>
          <a:xfrm>
            <a:off x="1273204" y="4477098"/>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$10,000</a:t>
            </a:r>
            <a:endParaRPr lang="es-ES" sz="1600" b="1" dirty="0"/>
          </a:p>
        </p:txBody>
      </p:sp>
      <p:sp>
        <p:nvSpPr>
          <p:cNvPr id="12" name="AutoShape 13">
            <a:extLst>
              <a:ext uri="{FF2B5EF4-FFF2-40B4-BE49-F238E27FC236}">
                <a16:creationId xmlns:a16="http://schemas.microsoft.com/office/drawing/2014/main" id="{A4FFFCDF-951C-E83B-6463-D3679B0C383B}"/>
              </a:ext>
            </a:extLst>
          </p:cNvPr>
          <p:cNvSpPr/>
          <p:nvPr/>
        </p:nvSpPr>
        <p:spPr>
          <a:xfrm>
            <a:off x="1273203" y="4970566"/>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$25,000</a:t>
            </a:r>
            <a:endParaRPr lang="es-ES" sz="1600" b="1" dirty="0"/>
          </a:p>
        </p:txBody>
      </p:sp>
      <p:sp>
        <p:nvSpPr>
          <p:cNvPr id="15" name="AutoShape 13">
            <a:extLst>
              <a:ext uri="{FF2B5EF4-FFF2-40B4-BE49-F238E27FC236}">
                <a16:creationId xmlns:a16="http://schemas.microsoft.com/office/drawing/2014/main" id="{044C2BA8-F84D-ECF9-62D7-526BEFE2EB4D}"/>
              </a:ext>
            </a:extLst>
          </p:cNvPr>
          <p:cNvSpPr/>
          <p:nvPr/>
        </p:nvSpPr>
        <p:spPr>
          <a:xfrm>
            <a:off x="1282728" y="5477290"/>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$50,000</a:t>
            </a:r>
            <a:endParaRPr lang="es-ES" sz="1600" b="1" dirty="0"/>
          </a:p>
        </p:txBody>
      </p:sp>
      <p:sp>
        <p:nvSpPr>
          <p:cNvPr id="17" name="AutoShape 13">
            <a:extLst>
              <a:ext uri="{FF2B5EF4-FFF2-40B4-BE49-F238E27FC236}">
                <a16:creationId xmlns:a16="http://schemas.microsoft.com/office/drawing/2014/main" id="{CFE4A02A-C589-7679-1906-48B77C2AF16A}"/>
              </a:ext>
            </a:extLst>
          </p:cNvPr>
          <p:cNvSpPr/>
          <p:nvPr/>
        </p:nvSpPr>
        <p:spPr>
          <a:xfrm>
            <a:off x="3322785" y="3482373"/>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10%</a:t>
            </a:r>
            <a:endParaRPr lang="es-ES" sz="1600" b="1" dirty="0"/>
          </a:p>
        </p:txBody>
      </p:sp>
      <p:sp>
        <p:nvSpPr>
          <p:cNvPr id="19" name="AutoShape 13">
            <a:extLst>
              <a:ext uri="{FF2B5EF4-FFF2-40B4-BE49-F238E27FC236}">
                <a16:creationId xmlns:a16="http://schemas.microsoft.com/office/drawing/2014/main" id="{AD30E97B-BC75-581B-0E36-664A0608C099}"/>
              </a:ext>
            </a:extLst>
          </p:cNvPr>
          <p:cNvSpPr/>
          <p:nvPr/>
        </p:nvSpPr>
        <p:spPr>
          <a:xfrm>
            <a:off x="3322784" y="398856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20%</a:t>
            </a:r>
            <a:endParaRPr lang="es-ES" sz="1600" b="1" dirty="0"/>
          </a:p>
        </p:txBody>
      </p:sp>
      <p:sp>
        <p:nvSpPr>
          <p:cNvPr id="21" name="AutoShape 13">
            <a:extLst>
              <a:ext uri="{FF2B5EF4-FFF2-40B4-BE49-F238E27FC236}">
                <a16:creationId xmlns:a16="http://schemas.microsoft.com/office/drawing/2014/main" id="{C3268532-FB53-6C4C-F3FD-D6F4F7AFB211}"/>
              </a:ext>
            </a:extLst>
          </p:cNvPr>
          <p:cNvSpPr/>
          <p:nvPr/>
        </p:nvSpPr>
        <p:spPr>
          <a:xfrm>
            <a:off x="3341834" y="4475580"/>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30%</a:t>
            </a:r>
            <a:endParaRPr lang="es-ES" sz="1600" b="1" dirty="0"/>
          </a:p>
        </p:txBody>
      </p:sp>
      <p:sp>
        <p:nvSpPr>
          <p:cNvPr id="23" name="AutoShape 13">
            <a:extLst>
              <a:ext uri="{FF2B5EF4-FFF2-40B4-BE49-F238E27FC236}">
                <a16:creationId xmlns:a16="http://schemas.microsoft.com/office/drawing/2014/main" id="{DEF81650-721F-EF22-2F0B-048B57023C23}"/>
              </a:ext>
            </a:extLst>
          </p:cNvPr>
          <p:cNvSpPr/>
          <p:nvPr/>
        </p:nvSpPr>
        <p:spPr>
          <a:xfrm>
            <a:off x="3351359" y="4979145"/>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40%</a:t>
            </a:r>
            <a:endParaRPr lang="es-ES" sz="1600" b="1" dirty="0"/>
          </a:p>
        </p:txBody>
      </p:sp>
      <p:sp>
        <p:nvSpPr>
          <p:cNvPr id="24" name="AutoShape 13">
            <a:extLst>
              <a:ext uri="{FF2B5EF4-FFF2-40B4-BE49-F238E27FC236}">
                <a16:creationId xmlns:a16="http://schemas.microsoft.com/office/drawing/2014/main" id="{05C9065D-E839-D025-9CFE-4FC94AC6E7EC}"/>
              </a:ext>
            </a:extLst>
          </p:cNvPr>
          <p:cNvSpPr/>
          <p:nvPr/>
        </p:nvSpPr>
        <p:spPr>
          <a:xfrm>
            <a:off x="3367285" y="5494317"/>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50%</a:t>
            </a:r>
            <a:endParaRPr lang="es-ES" sz="1600" b="1" dirty="0"/>
          </a:p>
        </p:txBody>
      </p:sp>
      <p:sp>
        <p:nvSpPr>
          <p:cNvPr id="25" name="AutoShape 13">
            <a:extLst>
              <a:ext uri="{FF2B5EF4-FFF2-40B4-BE49-F238E27FC236}">
                <a16:creationId xmlns:a16="http://schemas.microsoft.com/office/drawing/2014/main" id="{C615F740-7E01-7AE6-623C-48CDC26AE13D}"/>
              </a:ext>
            </a:extLst>
          </p:cNvPr>
          <p:cNvSpPr/>
          <p:nvPr/>
        </p:nvSpPr>
        <p:spPr>
          <a:xfrm>
            <a:off x="5800024" y="347456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60%</a:t>
            </a:r>
            <a:endParaRPr lang="es-ES" sz="1600" b="1" dirty="0"/>
          </a:p>
        </p:txBody>
      </p:sp>
      <p:sp>
        <p:nvSpPr>
          <p:cNvPr id="26" name="AutoShape 13">
            <a:extLst>
              <a:ext uri="{FF2B5EF4-FFF2-40B4-BE49-F238E27FC236}">
                <a16:creationId xmlns:a16="http://schemas.microsoft.com/office/drawing/2014/main" id="{E2A1D980-8055-16AA-BDCD-EB69D83D3A0F}"/>
              </a:ext>
            </a:extLst>
          </p:cNvPr>
          <p:cNvSpPr/>
          <p:nvPr/>
        </p:nvSpPr>
        <p:spPr>
          <a:xfrm>
            <a:off x="5811690" y="400924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70%</a:t>
            </a:r>
            <a:endParaRPr lang="es-ES" sz="1600" b="1" dirty="0"/>
          </a:p>
        </p:txBody>
      </p:sp>
      <p:sp>
        <p:nvSpPr>
          <p:cNvPr id="27" name="AutoShape 13">
            <a:extLst>
              <a:ext uri="{FF2B5EF4-FFF2-40B4-BE49-F238E27FC236}">
                <a16:creationId xmlns:a16="http://schemas.microsoft.com/office/drawing/2014/main" id="{4F082B29-3AC6-B0F4-C66B-0F94DC934F89}"/>
              </a:ext>
            </a:extLst>
          </p:cNvPr>
          <p:cNvSpPr/>
          <p:nvPr/>
        </p:nvSpPr>
        <p:spPr>
          <a:xfrm>
            <a:off x="5828599" y="4463973"/>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80%</a:t>
            </a:r>
            <a:endParaRPr lang="es-ES" sz="1600" b="1" dirty="0"/>
          </a:p>
        </p:txBody>
      </p:sp>
      <p:sp>
        <p:nvSpPr>
          <p:cNvPr id="28" name="AutoShape 13">
            <a:extLst>
              <a:ext uri="{FF2B5EF4-FFF2-40B4-BE49-F238E27FC236}">
                <a16:creationId xmlns:a16="http://schemas.microsoft.com/office/drawing/2014/main" id="{ADAA2287-3D04-168E-566E-2BCC65305134}"/>
              </a:ext>
            </a:extLst>
          </p:cNvPr>
          <p:cNvSpPr/>
          <p:nvPr/>
        </p:nvSpPr>
        <p:spPr>
          <a:xfrm>
            <a:off x="5828599" y="5008178"/>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90%</a:t>
            </a:r>
            <a:endParaRPr lang="es-ES" sz="1600" b="1" dirty="0"/>
          </a:p>
        </p:txBody>
      </p:sp>
      <p:sp>
        <p:nvSpPr>
          <p:cNvPr id="30" name="AutoShape 13">
            <a:extLst>
              <a:ext uri="{FF2B5EF4-FFF2-40B4-BE49-F238E27FC236}">
                <a16:creationId xmlns:a16="http://schemas.microsoft.com/office/drawing/2014/main" id="{C77F1097-B2E8-3154-9C0A-1C1FC90C0AB4}"/>
              </a:ext>
            </a:extLst>
          </p:cNvPr>
          <p:cNvSpPr/>
          <p:nvPr/>
        </p:nvSpPr>
        <p:spPr>
          <a:xfrm>
            <a:off x="5768665" y="5503842"/>
            <a:ext cx="1663639" cy="338554"/>
          </a:xfrm>
          <a:prstGeom prst="rect">
            <a:avLst/>
          </a:prstGeom>
          <a:noFill/>
        </p:spPr>
        <p:txBody>
          <a:bodyPr vert="horz" wrap="square" lIns="91440" tIns="45720" rIns="91440" bIns="45720" anchor="t">
            <a:spAutoFit/>
          </a:bodyPr>
          <a:lstStyle/>
          <a:p>
            <a:pPr algn="ctr"/>
            <a:r>
              <a:rPr lang="en-US" sz="1600" b="1" spc="300" dirty="0">
                <a:latin typeface="微软雅黑"/>
                <a:ea typeface="微软雅黑"/>
              </a:rPr>
              <a:t>100%</a:t>
            </a:r>
            <a:endParaRPr lang="es-ES" sz="1600" b="1" dirty="0"/>
          </a:p>
        </p:txBody>
      </p:sp>
      <p:sp>
        <p:nvSpPr>
          <p:cNvPr id="31" name="AutoShape 13">
            <a:extLst>
              <a:ext uri="{FF2B5EF4-FFF2-40B4-BE49-F238E27FC236}">
                <a16:creationId xmlns:a16="http://schemas.microsoft.com/office/drawing/2014/main" id="{C3209018-67C0-913D-8688-835A603DDCF9}"/>
              </a:ext>
            </a:extLst>
          </p:cNvPr>
          <p:cNvSpPr/>
          <p:nvPr/>
        </p:nvSpPr>
        <p:spPr>
          <a:xfrm>
            <a:off x="7737017" y="3268698"/>
            <a:ext cx="4220412" cy="1323439"/>
          </a:xfrm>
          <a:prstGeom prst="rect">
            <a:avLst/>
          </a:prstGeom>
          <a:noFill/>
        </p:spPr>
        <p:txBody>
          <a:bodyPr vert="horz" wrap="square" lIns="91440" tIns="45720" rIns="91440" bIns="45720" anchor="t">
            <a:spAutoFit/>
          </a:bodyPr>
          <a:lstStyle/>
          <a:p>
            <a:pPr algn="ctr"/>
            <a:r>
              <a:rPr lang="en-US" sz="2000" b="1" spc="300" dirty="0">
                <a:solidFill>
                  <a:srgbClr val="000000">
                    <a:lumMod val="75000"/>
                    <a:lumOff val="25000"/>
                  </a:srgbClr>
                </a:solidFill>
                <a:latin typeface="微软雅黑"/>
                <a:ea typeface="微软雅黑"/>
              </a:rPr>
              <a:t> </a:t>
            </a:r>
            <a:r>
              <a:rPr lang="es-ES" sz="2000" dirty="0"/>
              <a:t>“El bono de </a:t>
            </a:r>
            <a:r>
              <a:rPr lang="es-ES" sz="2000" dirty="0" err="1"/>
              <a:t>influencer</a:t>
            </a:r>
            <a:r>
              <a:rPr lang="es-ES" sz="2000" dirty="0"/>
              <a:t> te permite ganar hasta un 100 % de la diferencia entre el precio para miembros</a:t>
            </a:r>
          </a:p>
          <a:p>
            <a:pPr algn="ctr"/>
            <a:r>
              <a:rPr lang="es-ES" sz="2000" dirty="0"/>
              <a:t> y el de reventa.</a:t>
            </a:r>
            <a:endParaRPr lang="en-US" sz="2000" b="1" spc="300" dirty="0">
              <a:solidFill>
                <a:srgbClr val="000000">
                  <a:lumMod val="75000"/>
                  <a:lumOff val="25000"/>
                </a:srgbClr>
              </a:solidFill>
              <a:latin typeface="微软雅黑"/>
              <a:ea typeface="微软雅黑"/>
            </a:endParaRPr>
          </a:p>
        </p:txBody>
      </p:sp>
      <p:sp>
        <p:nvSpPr>
          <p:cNvPr id="5" name="Freeform 5">
            <a:extLst>
              <a:ext uri="{FF2B5EF4-FFF2-40B4-BE49-F238E27FC236}">
                <a16:creationId xmlns:a16="http://schemas.microsoft.com/office/drawing/2014/main" id="{3DFA8D51-2945-F0E2-E3AC-8842B6EA64D6}"/>
              </a:ext>
            </a:extLst>
          </p:cNvPr>
          <p:cNvSpPr/>
          <p:nvPr/>
        </p:nvSpPr>
        <p:spPr>
          <a:xfrm rot="20625691">
            <a:off x="9765617" y="2352966"/>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6" name="Freeform 7">
            <a:extLst>
              <a:ext uri="{FF2B5EF4-FFF2-40B4-BE49-F238E27FC236}">
                <a16:creationId xmlns:a16="http://schemas.microsoft.com/office/drawing/2014/main" id="{AF545BD5-93BC-BC80-DE36-6C2CF337673B}"/>
              </a:ext>
            </a:extLst>
          </p:cNvPr>
          <p:cNvSpPr/>
          <p:nvPr/>
        </p:nvSpPr>
        <p:spPr>
          <a:xfrm rot="21078393">
            <a:off x="9915435" y="2338804"/>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14" name="Freeform 5">
            <a:extLst>
              <a:ext uri="{FF2B5EF4-FFF2-40B4-BE49-F238E27FC236}">
                <a16:creationId xmlns:a16="http://schemas.microsoft.com/office/drawing/2014/main" id="{C3840625-AF1E-5B52-7958-7ECA0EBE7870}"/>
              </a:ext>
            </a:extLst>
          </p:cNvPr>
          <p:cNvSpPr/>
          <p:nvPr/>
        </p:nvSpPr>
        <p:spPr>
          <a:xfrm rot="20625691">
            <a:off x="10030948" y="2621777"/>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29" name="Freeform 7">
            <a:extLst>
              <a:ext uri="{FF2B5EF4-FFF2-40B4-BE49-F238E27FC236}">
                <a16:creationId xmlns:a16="http://schemas.microsoft.com/office/drawing/2014/main" id="{B136B6DE-D7A4-F67A-02C3-505A88FFE3D3}"/>
              </a:ext>
            </a:extLst>
          </p:cNvPr>
          <p:cNvSpPr/>
          <p:nvPr/>
        </p:nvSpPr>
        <p:spPr>
          <a:xfrm rot="9594628">
            <a:off x="9879512" y="2443406"/>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
        <p:nvSpPr>
          <p:cNvPr id="32" name="Freeform 5">
            <a:extLst>
              <a:ext uri="{FF2B5EF4-FFF2-40B4-BE49-F238E27FC236}">
                <a16:creationId xmlns:a16="http://schemas.microsoft.com/office/drawing/2014/main" id="{A509B8EF-DD25-2D21-F662-6677CFDDDB6B}"/>
              </a:ext>
            </a:extLst>
          </p:cNvPr>
          <p:cNvSpPr/>
          <p:nvPr/>
        </p:nvSpPr>
        <p:spPr>
          <a:xfrm rot="20625691">
            <a:off x="7852147" y="5062308"/>
            <a:ext cx="1373076" cy="220217"/>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55000" lnSpcReduction="20000"/>
          </a:bodyPr>
          <a:lstStyle/>
          <a:p>
            <a:pPr marL="0" algn="ctr"/>
            <a:endParaRPr dirty="0"/>
          </a:p>
        </p:txBody>
      </p:sp>
      <p:sp>
        <p:nvSpPr>
          <p:cNvPr id="33" name="Freeform 7">
            <a:extLst>
              <a:ext uri="{FF2B5EF4-FFF2-40B4-BE49-F238E27FC236}">
                <a16:creationId xmlns:a16="http://schemas.microsoft.com/office/drawing/2014/main" id="{32F01CFE-945C-5917-B80F-CF5A80D75EF0}"/>
              </a:ext>
            </a:extLst>
          </p:cNvPr>
          <p:cNvSpPr/>
          <p:nvPr/>
        </p:nvSpPr>
        <p:spPr>
          <a:xfrm rot="21078393">
            <a:off x="8001965" y="5048146"/>
            <a:ext cx="1365881" cy="4839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dirty="0"/>
          </a:p>
        </p:txBody>
      </p:sp>
      <p:sp>
        <p:nvSpPr>
          <p:cNvPr id="34" name="Freeform 5">
            <a:extLst>
              <a:ext uri="{FF2B5EF4-FFF2-40B4-BE49-F238E27FC236}">
                <a16:creationId xmlns:a16="http://schemas.microsoft.com/office/drawing/2014/main" id="{8BF3A160-CFB2-7909-E4BB-B6A09556B1D5}"/>
              </a:ext>
            </a:extLst>
          </p:cNvPr>
          <p:cNvSpPr/>
          <p:nvPr/>
        </p:nvSpPr>
        <p:spPr>
          <a:xfrm rot="20625691">
            <a:off x="8117478" y="5331119"/>
            <a:ext cx="1275237" cy="301444"/>
          </a:xfrm>
          <a:custGeom>
            <a:avLst/>
            <a:gdLst/>
            <a:ahLst/>
            <a:cxnLst/>
            <a:rect l="l" t="t" r="r" b="b"/>
            <a:pathLst>
              <a:path w="3352800" h="1767848">
                <a:moveTo>
                  <a:pt x="0" y="899160"/>
                </a:moveTo>
                <a:cubicBezTo>
                  <a:pt x="0" y="604520"/>
                  <a:pt x="1117600" y="0"/>
                  <a:pt x="1676400" y="0"/>
                </a:cubicBezTo>
                <a:cubicBezTo>
                  <a:pt x="2235200" y="0"/>
                  <a:pt x="3352800" y="604520"/>
                  <a:pt x="3352800" y="899160"/>
                </a:cubicBezTo>
                <a:cubicBezTo>
                  <a:pt x="3352800" y="1193800"/>
                  <a:pt x="2230120" y="1765300"/>
                  <a:pt x="1676400" y="1767840"/>
                </a:cubicBezTo>
                <a:cubicBezTo>
                  <a:pt x="1122680" y="1770380"/>
                  <a:pt x="0" y="1193800"/>
                  <a:pt x="0" y="899160"/>
                </a:cubicBezTo>
                <a:close/>
              </a:path>
            </a:pathLst>
          </a:custGeom>
          <a:gradFill>
            <a:gsLst>
              <a:gs pos="0">
                <a:srgbClr val="584CE0"/>
              </a:gs>
              <a:gs pos="100000">
                <a:srgbClr val="EE37E9"/>
              </a:gs>
            </a:gsLst>
            <a:lin ang="108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fontScale="85000" lnSpcReduction="10000"/>
          </a:bodyPr>
          <a:lstStyle/>
          <a:p>
            <a:pPr marL="0" algn="ctr"/>
            <a:endParaRPr dirty="0"/>
          </a:p>
        </p:txBody>
      </p:sp>
      <p:sp>
        <p:nvSpPr>
          <p:cNvPr id="35" name="Freeform 7">
            <a:extLst>
              <a:ext uri="{FF2B5EF4-FFF2-40B4-BE49-F238E27FC236}">
                <a16:creationId xmlns:a16="http://schemas.microsoft.com/office/drawing/2014/main" id="{173F3D20-B8FD-F859-7F49-5638D8A5D08C}"/>
              </a:ext>
            </a:extLst>
          </p:cNvPr>
          <p:cNvSpPr/>
          <p:nvPr/>
        </p:nvSpPr>
        <p:spPr>
          <a:xfrm rot="9594628">
            <a:off x="7966042" y="5152748"/>
            <a:ext cx="1365881" cy="344694"/>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lnSpcReduction="10000"/>
          </a:bodyPr>
          <a:lstStyle/>
          <a:p>
            <a:pPr marL="0" algn="ctr"/>
            <a:endParaRPr dirty="0"/>
          </a:p>
        </p:txBody>
      </p:sp>
    </p:spTree>
    <p:extLst>
      <p:ext uri="{BB962C8B-B14F-4D97-AF65-F5344CB8AC3E}">
        <p14:creationId xmlns:p14="http://schemas.microsoft.com/office/powerpoint/2010/main" val="31248903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anim calcmode="lin" valueType="num">
                                      <p:cBhvr additive="base">
                                        <p:cTn id="6" dur="350"/>
                                        <p:tgtEl>
                                          <p:spTgt spid="18"/>
                                        </p:tgtEl>
                                        <p:attrNameLst>
                                          <p:attrName>ppt_y</p:attrName>
                                        </p:attrNameLst>
                                      </p:cBhvr>
                                      <p:tavLst>
                                        <p:tav tm="0">
                                          <p:val>
                                            <p:strVal val="#ppt_y-#ppt_h*1.125000"/>
                                          </p:val>
                                        </p:tav>
                                        <p:tav tm="100000">
                                          <p:val>
                                            <p:strVal val="#ppt_y"/>
                                          </p:val>
                                        </p:tav>
                                      </p:tavLst>
                                    </p:anim>
                                    <p:animEffect transition="in" filter="wipe(down)">
                                      <p:cBhvr>
                                        <p:cTn id="7" dur="350"/>
                                        <p:tgtEl>
                                          <p:spTgt spid="18"/>
                                        </p:tgtEl>
                                      </p:cBhvr>
                                    </p:animEffec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350"/>
                            </p:stCondLst>
                            <p:childTnLst>
                              <p:par>
                                <p:cTn id="10" presetID="12" presetClass="entr" presetSubtype="1" fill="hold" grpId="0" nodeType="afterEffect">
                                  <p:stCondLst>
                                    <p:cond delay="0"/>
                                  </p:stCondLst>
                                  <p:childTnLst>
                                    <p:anim calcmode="lin" valueType="num">
                                      <p:cBhvr additive="base">
                                        <p:cTn id="11" dur="350"/>
                                        <p:tgtEl>
                                          <p:spTgt spid="8"/>
                                        </p:tgtEl>
                                        <p:attrNameLst>
                                          <p:attrName>ppt_y</p:attrName>
                                        </p:attrNameLst>
                                      </p:cBhvr>
                                      <p:tavLst>
                                        <p:tav tm="0">
                                          <p:val>
                                            <p:strVal val="#ppt_y-#ppt_h*1.125000"/>
                                          </p:val>
                                        </p:tav>
                                        <p:tav tm="100000">
                                          <p:val>
                                            <p:strVal val="#ppt_y"/>
                                          </p:val>
                                        </p:tav>
                                      </p:tavLst>
                                    </p:anim>
                                    <p:animEffect transition="in" filter="wipe(down)">
                                      <p:cBhvr>
                                        <p:cTn id="12" dur="350"/>
                                        <p:tgtEl>
                                          <p:spTgt spid="8"/>
                                        </p:tgtEl>
                                      </p:cBhvr>
                                    </p:animEffec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700"/>
                            </p:stCondLst>
                            <p:childTnLst>
                              <p:par>
                                <p:cTn id="15" presetID="12" presetClass="entr" presetSubtype="1" fill="hold" grpId="0" nodeType="afterEffect">
                                  <p:stCondLst>
                                    <p:cond delay="0"/>
                                  </p:stCondLst>
                                  <p:childTnLst>
                                    <p:anim calcmode="lin" valueType="num">
                                      <p:cBhvr additive="base">
                                        <p:cTn id="16" dur="350"/>
                                        <p:tgtEl>
                                          <p:spTgt spid="9"/>
                                        </p:tgtEl>
                                        <p:attrNameLst>
                                          <p:attrName>ppt_y</p:attrName>
                                        </p:attrNameLst>
                                      </p:cBhvr>
                                      <p:tavLst>
                                        <p:tav tm="0">
                                          <p:val>
                                            <p:strVal val="#ppt_y-#ppt_h*1.125000"/>
                                          </p:val>
                                        </p:tav>
                                        <p:tav tm="100000">
                                          <p:val>
                                            <p:strVal val="#ppt_y"/>
                                          </p:val>
                                        </p:tav>
                                      </p:tavLst>
                                    </p:anim>
                                    <p:animEffect transition="in" filter="wipe(down)">
                                      <p:cBhvr>
                                        <p:cTn id="17" dur="350"/>
                                        <p:tgtEl>
                                          <p:spTgt spid="9"/>
                                        </p:tgtEl>
                                      </p:cBhvr>
                                    </p:animEffec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050"/>
                            </p:stCondLst>
                            <p:childTnLst>
                              <p:par>
                                <p:cTn id="20" presetID="12" presetClass="entr" presetSubtype="1" fill="hold" grpId="0" nodeType="afterEffect">
                                  <p:stCondLst>
                                    <p:cond delay="0"/>
                                  </p:stCondLst>
                                  <p:childTnLst>
                                    <p:anim calcmode="lin" valueType="num">
                                      <p:cBhvr additive="base">
                                        <p:cTn id="21" dur="350"/>
                                        <p:tgtEl>
                                          <p:spTgt spid="10"/>
                                        </p:tgtEl>
                                        <p:attrNameLst>
                                          <p:attrName>ppt_y</p:attrName>
                                        </p:attrNameLst>
                                      </p:cBhvr>
                                      <p:tavLst>
                                        <p:tav tm="0">
                                          <p:val>
                                            <p:strVal val="#ppt_y-#ppt_h*1.125000"/>
                                          </p:val>
                                        </p:tav>
                                        <p:tav tm="100000">
                                          <p:val>
                                            <p:strVal val="#ppt_y"/>
                                          </p:val>
                                        </p:tav>
                                      </p:tavLst>
                                    </p:anim>
                                    <p:animEffect transition="in" filter="wipe(down)">
                                      <p:cBhvr>
                                        <p:cTn id="22" dur="350"/>
                                        <p:tgtEl>
                                          <p:spTgt spid="10"/>
                                        </p:tgtEl>
                                      </p:cBhvr>
                                    </p:animEffec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1400"/>
                            </p:stCondLst>
                            <p:childTnLst>
                              <p:par>
                                <p:cTn id="25" presetID="12" presetClass="entr" presetSubtype="1" fill="hold" grpId="0" nodeType="afterEffect">
                                  <p:stCondLst>
                                    <p:cond delay="0"/>
                                  </p:stCondLst>
                                  <p:childTnLst>
                                    <p:anim calcmode="lin" valueType="num">
                                      <p:cBhvr additive="base">
                                        <p:cTn id="26" dur="350"/>
                                        <p:tgtEl>
                                          <p:spTgt spid="12"/>
                                        </p:tgtEl>
                                        <p:attrNameLst>
                                          <p:attrName>ppt_y</p:attrName>
                                        </p:attrNameLst>
                                      </p:cBhvr>
                                      <p:tavLst>
                                        <p:tav tm="0">
                                          <p:val>
                                            <p:strVal val="#ppt_y-#ppt_h*1.125000"/>
                                          </p:val>
                                        </p:tav>
                                        <p:tav tm="100000">
                                          <p:val>
                                            <p:strVal val="#ppt_y"/>
                                          </p:val>
                                        </p:tav>
                                      </p:tavLst>
                                    </p:anim>
                                    <p:animEffect transition="in" filter="wipe(down)">
                                      <p:cBhvr>
                                        <p:cTn id="27" dur="350"/>
                                        <p:tgtEl>
                                          <p:spTgt spid="12"/>
                                        </p:tgtEl>
                                      </p:cBhvr>
                                    </p:animEffect>
                                    <p:set>
                                      <p:cBhvr>
                                        <p:cTn id="28" dur="1" fill="hold">
                                          <p:stCondLst>
                                            <p:cond delay="0"/>
                                          </p:stCondLst>
                                        </p:cTn>
                                        <p:tgtEl>
                                          <p:spTgt spid="12"/>
                                        </p:tgtEl>
                                        <p:attrNameLst>
                                          <p:attrName>style.visibility</p:attrName>
                                        </p:attrNameLst>
                                      </p:cBhvr>
                                      <p:to>
                                        <p:strVal val="visible"/>
                                      </p:to>
                                    </p:set>
                                  </p:childTnLst>
                                </p:cTn>
                              </p:par>
                            </p:childTnLst>
                          </p:cTn>
                        </p:par>
                        <p:par>
                          <p:cTn id="29" fill="hold">
                            <p:stCondLst>
                              <p:cond delay="1750"/>
                            </p:stCondLst>
                            <p:childTnLst>
                              <p:par>
                                <p:cTn id="30" presetID="12" presetClass="entr" presetSubtype="1" fill="hold" grpId="0" nodeType="afterEffect">
                                  <p:stCondLst>
                                    <p:cond delay="0"/>
                                  </p:stCondLst>
                                  <p:childTnLst>
                                    <p:anim calcmode="lin" valueType="num">
                                      <p:cBhvr additive="base">
                                        <p:cTn id="31" dur="350"/>
                                        <p:tgtEl>
                                          <p:spTgt spid="15"/>
                                        </p:tgtEl>
                                        <p:attrNameLst>
                                          <p:attrName>ppt_y</p:attrName>
                                        </p:attrNameLst>
                                      </p:cBhvr>
                                      <p:tavLst>
                                        <p:tav tm="0">
                                          <p:val>
                                            <p:strVal val="#ppt_y-#ppt_h*1.125000"/>
                                          </p:val>
                                        </p:tav>
                                        <p:tav tm="100000">
                                          <p:val>
                                            <p:strVal val="#ppt_y"/>
                                          </p:val>
                                        </p:tav>
                                      </p:tavLst>
                                    </p:anim>
                                    <p:animEffect transition="in" filter="wipe(down)">
                                      <p:cBhvr>
                                        <p:cTn id="32" dur="350"/>
                                        <p:tgtEl>
                                          <p:spTgt spid="15"/>
                                        </p:tgtEl>
                                      </p:cBhvr>
                                    </p:animEffec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2100"/>
                            </p:stCondLst>
                            <p:childTnLst>
                              <p:par>
                                <p:cTn id="35" presetID="12" presetClass="entr" presetSubtype="1" fill="hold" grpId="0" nodeType="afterEffect">
                                  <p:stCondLst>
                                    <p:cond delay="0"/>
                                  </p:stCondLst>
                                  <p:childTnLst>
                                    <p:anim calcmode="lin" valueType="num">
                                      <p:cBhvr additive="base">
                                        <p:cTn id="36" dur="350"/>
                                        <p:tgtEl>
                                          <p:spTgt spid="17"/>
                                        </p:tgtEl>
                                        <p:attrNameLst>
                                          <p:attrName>ppt_y</p:attrName>
                                        </p:attrNameLst>
                                      </p:cBhvr>
                                      <p:tavLst>
                                        <p:tav tm="0">
                                          <p:val>
                                            <p:strVal val="#ppt_y-#ppt_h*1.125000"/>
                                          </p:val>
                                        </p:tav>
                                        <p:tav tm="100000">
                                          <p:val>
                                            <p:strVal val="#ppt_y"/>
                                          </p:val>
                                        </p:tav>
                                      </p:tavLst>
                                    </p:anim>
                                    <p:animEffect transition="in" filter="wipe(down)">
                                      <p:cBhvr>
                                        <p:cTn id="37" dur="350"/>
                                        <p:tgtEl>
                                          <p:spTgt spid="17"/>
                                        </p:tgtEl>
                                      </p:cBhvr>
                                    </p:animEffec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2450"/>
                            </p:stCondLst>
                            <p:childTnLst>
                              <p:par>
                                <p:cTn id="40" presetID="12" presetClass="entr" presetSubtype="1" fill="hold" grpId="0" nodeType="afterEffect">
                                  <p:stCondLst>
                                    <p:cond delay="0"/>
                                  </p:stCondLst>
                                  <p:childTnLst>
                                    <p:anim calcmode="lin" valueType="num">
                                      <p:cBhvr additive="base">
                                        <p:cTn id="41" dur="350"/>
                                        <p:tgtEl>
                                          <p:spTgt spid="19"/>
                                        </p:tgtEl>
                                        <p:attrNameLst>
                                          <p:attrName>ppt_y</p:attrName>
                                        </p:attrNameLst>
                                      </p:cBhvr>
                                      <p:tavLst>
                                        <p:tav tm="0">
                                          <p:val>
                                            <p:strVal val="#ppt_y-#ppt_h*1.125000"/>
                                          </p:val>
                                        </p:tav>
                                        <p:tav tm="100000">
                                          <p:val>
                                            <p:strVal val="#ppt_y"/>
                                          </p:val>
                                        </p:tav>
                                      </p:tavLst>
                                    </p:anim>
                                    <p:animEffect transition="in" filter="wipe(down)">
                                      <p:cBhvr>
                                        <p:cTn id="42" dur="350"/>
                                        <p:tgtEl>
                                          <p:spTgt spid="19"/>
                                        </p:tgtEl>
                                      </p:cBhvr>
                                    </p:animEffect>
                                    <p:set>
                                      <p:cBhvr>
                                        <p:cTn id="43" dur="1" fill="hold">
                                          <p:stCondLst>
                                            <p:cond delay="0"/>
                                          </p:stCondLst>
                                        </p:cTn>
                                        <p:tgtEl>
                                          <p:spTgt spid="19"/>
                                        </p:tgtEl>
                                        <p:attrNameLst>
                                          <p:attrName>style.visibility</p:attrName>
                                        </p:attrNameLst>
                                      </p:cBhvr>
                                      <p:to>
                                        <p:strVal val="visible"/>
                                      </p:to>
                                    </p:set>
                                  </p:childTnLst>
                                </p:cTn>
                              </p:par>
                            </p:childTnLst>
                          </p:cTn>
                        </p:par>
                        <p:par>
                          <p:cTn id="44" fill="hold">
                            <p:stCondLst>
                              <p:cond delay="2800"/>
                            </p:stCondLst>
                            <p:childTnLst>
                              <p:par>
                                <p:cTn id="45" presetID="12" presetClass="entr" presetSubtype="1" fill="hold" grpId="0" nodeType="afterEffect">
                                  <p:stCondLst>
                                    <p:cond delay="0"/>
                                  </p:stCondLst>
                                  <p:childTnLst>
                                    <p:anim calcmode="lin" valueType="num">
                                      <p:cBhvr additive="base">
                                        <p:cTn id="46" dur="350"/>
                                        <p:tgtEl>
                                          <p:spTgt spid="21"/>
                                        </p:tgtEl>
                                        <p:attrNameLst>
                                          <p:attrName>ppt_y</p:attrName>
                                        </p:attrNameLst>
                                      </p:cBhvr>
                                      <p:tavLst>
                                        <p:tav tm="0">
                                          <p:val>
                                            <p:strVal val="#ppt_y-#ppt_h*1.125000"/>
                                          </p:val>
                                        </p:tav>
                                        <p:tav tm="100000">
                                          <p:val>
                                            <p:strVal val="#ppt_y"/>
                                          </p:val>
                                        </p:tav>
                                      </p:tavLst>
                                    </p:anim>
                                    <p:animEffect transition="in" filter="wipe(down)">
                                      <p:cBhvr>
                                        <p:cTn id="47" dur="350"/>
                                        <p:tgtEl>
                                          <p:spTgt spid="21"/>
                                        </p:tgtEl>
                                      </p:cBhvr>
                                    </p:animEffect>
                                    <p:set>
                                      <p:cBhvr>
                                        <p:cTn id="48" dur="1" fill="hold">
                                          <p:stCondLst>
                                            <p:cond delay="0"/>
                                          </p:stCondLst>
                                        </p:cTn>
                                        <p:tgtEl>
                                          <p:spTgt spid="21"/>
                                        </p:tgtEl>
                                        <p:attrNameLst>
                                          <p:attrName>style.visibility</p:attrName>
                                        </p:attrNameLst>
                                      </p:cBhvr>
                                      <p:to>
                                        <p:strVal val="visible"/>
                                      </p:to>
                                    </p:set>
                                  </p:childTnLst>
                                </p:cTn>
                              </p:par>
                            </p:childTnLst>
                          </p:cTn>
                        </p:par>
                        <p:par>
                          <p:cTn id="49" fill="hold">
                            <p:stCondLst>
                              <p:cond delay="3150"/>
                            </p:stCondLst>
                            <p:childTnLst>
                              <p:par>
                                <p:cTn id="50" presetID="12" presetClass="entr" presetSubtype="1" fill="hold" grpId="0" nodeType="afterEffect">
                                  <p:stCondLst>
                                    <p:cond delay="0"/>
                                  </p:stCondLst>
                                  <p:childTnLst>
                                    <p:anim calcmode="lin" valueType="num">
                                      <p:cBhvr additive="base">
                                        <p:cTn id="51" dur="350"/>
                                        <p:tgtEl>
                                          <p:spTgt spid="23"/>
                                        </p:tgtEl>
                                        <p:attrNameLst>
                                          <p:attrName>ppt_y</p:attrName>
                                        </p:attrNameLst>
                                      </p:cBhvr>
                                      <p:tavLst>
                                        <p:tav tm="0">
                                          <p:val>
                                            <p:strVal val="#ppt_y-#ppt_h*1.125000"/>
                                          </p:val>
                                        </p:tav>
                                        <p:tav tm="100000">
                                          <p:val>
                                            <p:strVal val="#ppt_y"/>
                                          </p:val>
                                        </p:tav>
                                      </p:tavLst>
                                    </p:anim>
                                    <p:animEffect transition="in" filter="wipe(down)">
                                      <p:cBhvr>
                                        <p:cTn id="52" dur="350"/>
                                        <p:tgtEl>
                                          <p:spTgt spid="23"/>
                                        </p:tgtEl>
                                      </p:cBhvr>
                                    </p:animEffect>
                                    <p:set>
                                      <p:cBhvr>
                                        <p:cTn id="53" dur="1" fill="hold">
                                          <p:stCondLst>
                                            <p:cond delay="0"/>
                                          </p:stCondLst>
                                        </p:cTn>
                                        <p:tgtEl>
                                          <p:spTgt spid="23"/>
                                        </p:tgtEl>
                                        <p:attrNameLst>
                                          <p:attrName>style.visibility</p:attrName>
                                        </p:attrNameLst>
                                      </p:cBhvr>
                                      <p:to>
                                        <p:strVal val="visible"/>
                                      </p:to>
                                    </p:set>
                                  </p:childTnLst>
                                </p:cTn>
                              </p:par>
                            </p:childTnLst>
                          </p:cTn>
                        </p:par>
                        <p:par>
                          <p:cTn id="54" fill="hold">
                            <p:stCondLst>
                              <p:cond delay="3500"/>
                            </p:stCondLst>
                            <p:childTnLst>
                              <p:par>
                                <p:cTn id="55" presetID="12" presetClass="entr" presetSubtype="1" fill="hold" grpId="0" nodeType="afterEffect">
                                  <p:stCondLst>
                                    <p:cond delay="0"/>
                                  </p:stCondLst>
                                  <p:childTnLst>
                                    <p:anim calcmode="lin" valueType="num">
                                      <p:cBhvr additive="base">
                                        <p:cTn id="56" dur="350"/>
                                        <p:tgtEl>
                                          <p:spTgt spid="24"/>
                                        </p:tgtEl>
                                        <p:attrNameLst>
                                          <p:attrName>ppt_y</p:attrName>
                                        </p:attrNameLst>
                                      </p:cBhvr>
                                      <p:tavLst>
                                        <p:tav tm="0">
                                          <p:val>
                                            <p:strVal val="#ppt_y-#ppt_h*1.125000"/>
                                          </p:val>
                                        </p:tav>
                                        <p:tav tm="100000">
                                          <p:val>
                                            <p:strVal val="#ppt_y"/>
                                          </p:val>
                                        </p:tav>
                                      </p:tavLst>
                                    </p:anim>
                                    <p:animEffect transition="in" filter="wipe(down)">
                                      <p:cBhvr>
                                        <p:cTn id="57" dur="350"/>
                                        <p:tgtEl>
                                          <p:spTgt spid="24"/>
                                        </p:tgtEl>
                                      </p:cBhvr>
                                    </p:animEffect>
                                    <p:set>
                                      <p:cBhvr>
                                        <p:cTn id="58" dur="1" fill="hold">
                                          <p:stCondLst>
                                            <p:cond delay="0"/>
                                          </p:stCondLst>
                                        </p:cTn>
                                        <p:tgtEl>
                                          <p:spTgt spid="24"/>
                                        </p:tgtEl>
                                        <p:attrNameLst>
                                          <p:attrName>style.visibility</p:attrName>
                                        </p:attrNameLst>
                                      </p:cBhvr>
                                      <p:to>
                                        <p:strVal val="visible"/>
                                      </p:to>
                                    </p:set>
                                  </p:childTnLst>
                                </p:cTn>
                              </p:par>
                            </p:childTnLst>
                          </p:cTn>
                        </p:par>
                        <p:par>
                          <p:cTn id="59" fill="hold">
                            <p:stCondLst>
                              <p:cond delay="3850"/>
                            </p:stCondLst>
                            <p:childTnLst>
                              <p:par>
                                <p:cTn id="60" presetID="12" presetClass="entr" presetSubtype="1" fill="hold" grpId="0" nodeType="afterEffect">
                                  <p:stCondLst>
                                    <p:cond delay="0"/>
                                  </p:stCondLst>
                                  <p:childTnLst>
                                    <p:anim calcmode="lin" valueType="num">
                                      <p:cBhvr additive="base">
                                        <p:cTn id="61" dur="350"/>
                                        <p:tgtEl>
                                          <p:spTgt spid="25"/>
                                        </p:tgtEl>
                                        <p:attrNameLst>
                                          <p:attrName>ppt_y</p:attrName>
                                        </p:attrNameLst>
                                      </p:cBhvr>
                                      <p:tavLst>
                                        <p:tav tm="0">
                                          <p:val>
                                            <p:strVal val="#ppt_y-#ppt_h*1.125000"/>
                                          </p:val>
                                        </p:tav>
                                        <p:tav tm="100000">
                                          <p:val>
                                            <p:strVal val="#ppt_y"/>
                                          </p:val>
                                        </p:tav>
                                      </p:tavLst>
                                    </p:anim>
                                    <p:animEffect transition="in" filter="wipe(down)">
                                      <p:cBhvr>
                                        <p:cTn id="62" dur="350"/>
                                        <p:tgtEl>
                                          <p:spTgt spid="25"/>
                                        </p:tgtEl>
                                      </p:cBhvr>
                                    </p:animEffect>
                                    <p:set>
                                      <p:cBhvr>
                                        <p:cTn id="63" dur="1" fill="hold">
                                          <p:stCondLst>
                                            <p:cond delay="0"/>
                                          </p:stCondLst>
                                        </p:cTn>
                                        <p:tgtEl>
                                          <p:spTgt spid="25"/>
                                        </p:tgtEl>
                                        <p:attrNameLst>
                                          <p:attrName>style.visibility</p:attrName>
                                        </p:attrNameLst>
                                      </p:cBhvr>
                                      <p:to>
                                        <p:strVal val="visible"/>
                                      </p:to>
                                    </p:set>
                                  </p:childTnLst>
                                </p:cTn>
                              </p:par>
                            </p:childTnLst>
                          </p:cTn>
                        </p:par>
                        <p:par>
                          <p:cTn id="64" fill="hold">
                            <p:stCondLst>
                              <p:cond delay="4200"/>
                            </p:stCondLst>
                            <p:childTnLst>
                              <p:par>
                                <p:cTn id="65" presetID="12" presetClass="entr" presetSubtype="1" fill="hold" grpId="0" nodeType="afterEffect">
                                  <p:stCondLst>
                                    <p:cond delay="0"/>
                                  </p:stCondLst>
                                  <p:childTnLst>
                                    <p:anim calcmode="lin" valueType="num">
                                      <p:cBhvr additive="base">
                                        <p:cTn id="66" dur="350"/>
                                        <p:tgtEl>
                                          <p:spTgt spid="26"/>
                                        </p:tgtEl>
                                        <p:attrNameLst>
                                          <p:attrName>ppt_y</p:attrName>
                                        </p:attrNameLst>
                                      </p:cBhvr>
                                      <p:tavLst>
                                        <p:tav tm="0">
                                          <p:val>
                                            <p:strVal val="#ppt_y-#ppt_h*1.125000"/>
                                          </p:val>
                                        </p:tav>
                                        <p:tav tm="100000">
                                          <p:val>
                                            <p:strVal val="#ppt_y"/>
                                          </p:val>
                                        </p:tav>
                                      </p:tavLst>
                                    </p:anim>
                                    <p:animEffect transition="in" filter="wipe(down)">
                                      <p:cBhvr>
                                        <p:cTn id="67" dur="350"/>
                                        <p:tgtEl>
                                          <p:spTgt spid="26"/>
                                        </p:tgtEl>
                                      </p:cBhvr>
                                    </p:animEffect>
                                    <p:set>
                                      <p:cBhvr>
                                        <p:cTn id="68" dur="1" fill="hold">
                                          <p:stCondLst>
                                            <p:cond delay="0"/>
                                          </p:stCondLst>
                                        </p:cTn>
                                        <p:tgtEl>
                                          <p:spTgt spid="26"/>
                                        </p:tgtEl>
                                        <p:attrNameLst>
                                          <p:attrName>style.visibility</p:attrName>
                                        </p:attrNameLst>
                                      </p:cBhvr>
                                      <p:to>
                                        <p:strVal val="visible"/>
                                      </p:to>
                                    </p:set>
                                  </p:childTnLst>
                                </p:cTn>
                              </p:par>
                            </p:childTnLst>
                          </p:cTn>
                        </p:par>
                        <p:par>
                          <p:cTn id="69" fill="hold">
                            <p:stCondLst>
                              <p:cond delay="4550"/>
                            </p:stCondLst>
                            <p:childTnLst>
                              <p:par>
                                <p:cTn id="70" presetID="12" presetClass="entr" presetSubtype="1" fill="hold" grpId="0" nodeType="afterEffect">
                                  <p:stCondLst>
                                    <p:cond delay="0"/>
                                  </p:stCondLst>
                                  <p:childTnLst>
                                    <p:anim calcmode="lin" valueType="num">
                                      <p:cBhvr additive="base">
                                        <p:cTn id="71" dur="350"/>
                                        <p:tgtEl>
                                          <p:spTgt spid="27"/>
                                        </p:tgtEl>
                                        <p:attrNameLst>
                                          <p:attrName>ppt_y</p:attrName>
                                        </p:attrNameLst>
                                      </p:cBhvr>
                                      <p:tavLst>
                                        <p:tav tm="0">
                                          <p:val>
                                            <p:strVal val="#ppt_y-#ppt_h*1.125000"/>
                                          </p:val>
                                        </p:tav>
                                        <p:tav tm="100000">
                                          <p:val>
                                            <p:strVal val="#ppt_y"/>
                                          </p:val>
                                        </p:tav>
                                      </p:tavLst>
                                    </p:anim>
                                    <p:animEffect transition="in" filter="wipe(down)">
                                      <p:cBhvr>
                                        <p:cTn id="72" dur="350"/>
                                        <p:tgtEl>
                                          <p:spTgt spid="27"/>
                                        </p:tgtEl>
                                      </p:cBhvr>
                                    </p:animEffect>
                                    <p:set>
                                      <p:cBhvr>
                                        <p:cTn id="73" dur="1" fill="hold">
                                          <p:stCondLst>
                                            <p:cond delay="0"/>
                                          </p:stCondLst>
                                        </p:cTn>
                                        <p:tgtEl>
                                          <p:spTgt spid="27"/>
                                        </p:tgtEl>
                                        <p:attrNameLst>
                                          <p:attrName>style.visibility</p:attrName>
                                        </p:attrNameLst>
                                      </p:cBhvr>
                                      <p:to>
                                        <p:strVal val="visible"/>
                                      </p:to>
                                    </p:set>
                                  </p:childTnLst>
                                </p:cTn>
                              </p:par>
                            </p:childTnLst>
                          </p:cTn>
                        </p:par>
                        <p:par>
                          <p:cTn id="74" fill="hold">
                            <p:stCondLst>
                              <p:cond delay="4900"/>
                            </p:stCondLst>
                            <p:childTnLst>
                              <p:par>
                                <p:cTn id="75" presetID="12" presetClass="entr" presetSubtype="1" fill="hold" grpId="0" nodeType="afterEffect">
                                  <p:stCondLst>
                                    <p:cond delay="0"/>
                                  </p:stCondLst>
                                  <p:childTnLst>
                                    <p:anim calcmode="lin" valueType="num">
                                      <p:cBhvr additive="base">
                                        <p:cTn id="76" dur="350"/>
                                        <p:tgtEl>
                                          <p:spTgt spid="28"/>
                                        </p:tgtEl>
                                        <p:attrNameLst>
                                          <p:attrName>ppt_y</p:attrName>
                                        </p:attrNameLst>
                                      </p:cBhvr>
                                      <p:tavLst>
                                        <p:tav tm="0">
                                          <p:val>
                                            <p:strVal val="#ppt_y-#ppt_h*1.125000"/>
                                          </p:val>
                                        </p:tav>
                                        <p:tav tm="100000">
                                          <p:val>
                                            <p:strVal val="#ppt_y"/>
                                          </p:val>
                                        </p:tav>
                                      </p:tavLst>
                                    </p:anim>
                                    <p:animEffect transition="in" filter="wipe(down)">
                                      <p:cBhvr>
                                        <p:cTn id="77" dur="350"/>
                                        <p:tgtEl>
                                          <p:spTgt spid="28"/>
                                        </p:tgtEl>
                                      </p:cBhvr>
                                    </p:animEffect>
                                    <p:set>
                                      <p:cBhvr>
                                        <p:cTn id="78" dur="1" fill="hold">
                                          <p:stCondLst>
                                            <p:cond delay="0"/>
                                          </p:stCondLst>
                                        </p:cTn>
                                        <p:tgtEl>
                                          <p:spTgt spid="28"/>
                                        </p:tgtEl>
                                        <p:attrNameLst>
                                          <p:attrName>style.visibility</p:attrName>
                                        </p:attrNameLst>
                                      </p:cBhvr>
                                      <p:to>
                                        <p:strVal val="visible"/>
                                      </p:to>
                                    </p:set>
                                  </p:childTnLst>
                                </p:cTn>
                              </p:par>
                            </p:childTnLst>
                          </p:cTn>
                        </p:par>
                        <p:par>
                          <p:cTn id="79" fill="hold">
                            <p:stCondLst>
                              <p:cond delay="5250"/>
                            </p:stCondLst>
                            <p:childTnLst>
                              <p:par>
                                <p:cTn id="80" presetID="12" presetClass="entr" presetSubtype="1" fill="hold" grpId="0" nodeType="afterEffect">
                                  <p:stCondLst>
                                    <p:cond delay="0"/>
                                  </p:stCondLst>
                                  <p:childTnLst>
                                    <p:anim calcmode="lin" valueType="num">
                                      <p:cBhvr additive="base">
                                        <p:cTn id="81" dur="350"/>
                                        <p:tgtEl>
                                          <p:spTgt spid="30"/>
                                        </p:tgtEl>
                                        <p:attrNameLst>
                                          <p:attrName>ppt_y</p:attrName>
                                        </p:attrNameLst>
                                      </p:cBhvr>
                                      <p:tavLst>
                                        <p:tav tm="0">
                                          <p:val>
                                            <p:strVal val="#ppt_y-#ppt_h*1.125000"/>
                                          </p:val>
                                        </p:tav>
                                        <p:tav tm="100000">
                                          <p:val>
                                            <p:strVal val="#ppt_y"/>
                                          </p:val>
                                        </p:tav>
                                      </p:tavLst>
                                    </p:anim>
                                    <p:animEffect transition="in" filter="wipe(down)">
                                      <p:cBhvr>
                                        <p:cTn id="82" dur="350"/>
                                        <p:tgtEl>
                                          <p:spTgt spid="30"/>
                                        </p:tgtEl>
                                      </p:cBhvr>
                                    </p:animEffect>
                                    <p:set>
                                      <p:cBhvr>
                                        <p:cTn id="83" dur="1" fill="hold">
                                          <p:stCondLst>
                                            <p:cond delay="0"/>
                                          </p:stCondLst>
                                        </p:cTn>
                                        <p:tgtEl>
                                          <p:spTgt spid="30"/>
                                        </p:tgtEl>
                                        <p:attrNameLst>
                                          <p:attrName>style.visibility</p:attrName>
                                        </p:attrNameLst>
                                      </p:cBhvr>
                                      <p:to>
                                        <p:strVal val="visible"/>
                                      </p:to>
                                    </p:set>
                                  </p:childTnLst>
                                </p:cTn>
                              </p:par>
                            </p:childTnLst>
                          </p:cTn>
                        </p:par>
                        <p:par>
                          <p:cTn id="84" fill="hold">
                            <p:stCondLst>
                              <p:cond delay="5600"/>
                            </p:stCondLst>
                            <p:childTnLst>
                              <p:par>
                                <p:cTn id="85" presetID="12" presetClass="entr" presetSubtype="1" fill="hold" grpId="0" nodeType="afterEffect">
                                  <p:stCondLst>
                                    <p:cond delay="0"/>
                                  </p:stCondLst>
                                  <p:childTnLst>
                                    <p:anim calcmode="lin" valueType="num">
                                      <p:cBhvr additive="base">
                                        <p:cTn id="86" dur="350"/>
                                        <p:tgtEl>
                                          <p:spTgt spid="31"/>
                                        </p:tgtEl>
                                        <p:attrNameLst>
                                          <p:attrName>ppt_y</p:attrName>
                                        </p:attrNameLst>
                                      </p:cBhvr>
                                      <p:tavLst>
                                        <p:tav tm="0">
                                          <p:val>
                                            <p:strVal val="#ppt_y-#ppt_h*1.125000"/>
                                          </p:val>
                                        </p:tav>
                                        <p:tav tm="100000">
                                          <p:val>
                                            <p:strVal val="#ppt_y"/>
                                          </p:val>
                                        </p:tav>
                                      </p:tavLst>
                                    </p:anim>
                                    <p:animEffect transition="in" filter="wipe(down)">
                                      <p:cBhvr>
                                        <p:cTn id="87" dur="350"/>
                                        <p:tgtEl>
                                          <p:spTgt spid="31"/>
                                        </p:tgtEl>
                                      </p:cBhvr>
                                    </p:animEffect>
                                    <p:set>
                                      <p:cBhvr>
                                        <p:cTn id="88" dur="1" fill="hold">
                                          <p:stCondLst>
                                            <p:cond delay="0"/>
                                          </p:stCondLst>
                                        </p:cTn>
                                        <p:tgtEl>
                                          <p:spTgt spid="31"/>
                                        </p:tgtEl>
                                        <p:attrNameLst>
                                          <p:attrName>style.visibility</p:attrName>
                                        </p:attrNameLst>
                                      </p:cBhvr>
                                      <p:to>
                                        <p:strVal val="visible"/>
                                      </p:to>
                                    </p:set>
                                  </p:childTnLst>
                                </p:cTn>
                              </p:par>
                              <p:par>
                                <p:cTn id="89" presetID="2" presetClass="entr" presetSubtype="3" decel="62000" fill="hold" grpId="0" nodeType="withEffect">
                                  <p:stCondLst>
                                    <p:cond delay="0"/>
                                  </p:stCondLst>
                                  <p:childTnLst>
                                    <p:anim calcmode="lin" valueType="num">
                                      <p:cBhvr additive="base">
                                        <p:cTn id="90" dur="1000" fill="hold"/>
                                        <p:tgtEl>
                                          <p:spTgt spid="6"/>
                                        </p:tgtEl>
                                        <p:attrNameLst>
                                          <p:attrName>ppt_x</p:attrName>
                                        </p:attrNameLst>
                                      </p:cBhvr>
                                      <p:tavLst>
                                        <p:tav tm="0">
                                          <p:val>
                                            <p:strVal val="1+#ppt_w/2"/>
                                          </p:val>
                                        </p:tav>
                                        <p:tav tm="100000">
                                          <p:val>
                                            <p:strVal val="#ppt_x"/>
                                          </p:val>
                                        </p:tav>
                                      </p:tavLst>
                                    </p:anim>
                                    <p:anim calcmode="lin" valueType="num">
                                      <p:cBhvr additive="base">
                                        <p:cTn id="91" dur="1000" fill="hold"/>
                                        <p:tgtEl>
                                          <p:spTgt spid="6"/>
                                        </p:tgtEl>
                                        <p:attrNameLst>
                                          <p:attrName>ppt_y</p:attrName>
                                        </p:attrNameLst>
                                      </p:cBhvr>
                                      <p:tavLst>
                                        <p:tav tm="0">
                                          <p:val>
                                            <p:strVal val="0-#ppt_h/2"/>
                                          </p:val>
                                        </p:tav>
                                        <p:tav tm="100000">
                                          <p:val>
                                            <p:strVal val="#ppt_y"/>
                                          </p:val>
                                        </p:tav>
                                      </p:tavLst>
                                    </p:anim>
                                    <p:set>
                                      <p:cBhvr>
                                        <p:cTn id="92" dur="1" fill="hold">
                                          <p:stCondLst>
                                            <p:cond delay="0"/>
                                          </p:stCondLst>
                                        </p:cTn>
                                        <p:tgtEl>
                                          <p:spTgt spid="6"/>
                                        </p:tgtEl>
                                        <p:attrNameLst>
                                          <p:attrName>style.visibility</p:attrName>
                                        </p:attrNameLst>
                                      </p:cBhvr>
                                      <p:to>
                                        <p:strVal val="visible"/>
                                      </p:to>
                                    </p:set>
                                  </p:childTnLst>
                                </p:cTn>
                              </p:par>
                              <p:par>
                                <p:cTn id="93" presetID="2" presetClass="entr" presetSubtype="8" decel="62000" fill="hold" grpId="0" nodeType="withEffect">
                                  <p:stCondLst>
                                    <p:cond delay="0"/>
                                  </p:stCondLst>
                                  <p:childTnLst>
                                    <p:anim calcmode="lin" valueType="num">
                                      <p:cBhvr additive="base">
                                        <p:cTn id="94" dur="1000" fill="hold"/>
                                        <p:tgtEl>
                                          <p:spTgt spid="5"/>
                                        </p:tgtEl>
                                        <p:attrNameLst>
                                          <p:attrName>ppt_x</p:attrName>
                                        </p:attrNameLst>
                                      </p:cBhvr>
                                      <p:tavLst>
                                        <p:tav tm="0">
                                          <p:val>
                                            <p:strVal val="0-#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set>
                                      <p:cBhvr>
                                        <p:cTn id="96" dur="1" fill="hold">
                                          <p:stCondLst>
                                            <p:cond delay="0"/>
                                          </p:stCondLst>
                                        </p:cTn>
                                        <p:tgtEl>
                                          <p:spTgt spid="5"/>
                                        </p:tgtEl>
                                        <p:attrNameLst>
                                          <p:attrName>style.visibility</p:attrName>
                                        </p:attrNameLst>
                                      </p:cBhvr>
                                      <p:to>
                                        <p:strVal val="visible"/>
                                      </p:to>
                                    </p:set>
                                  </p:childTnLst>
                                </p:cTn>
                              </p:par>
                              <p:par>
                                <p:cTn id="97" presetID="2" presetClass="entr" presetSubtype="8" decel="62000" fill="hold" grpId="0" nodeType="withEffect">
                                  <p:stCondLst>
                                    <p:cond delay="0"/>
                                  </p:stCondLst>
                                  <p:childTnLst>
                                    <p:anim calcmode="lin" valueType="num">
                                      <p:cBhvr additive="base">
                                        <p:cTn id="98" dur="1000" fill="hold"/>
                                        <p:tgtEl>
                                          <p:spTgt spid="14"/>
                                        </p:tgtEl>
                                        <p:attrNameLst>
                                          <p:attrName>ppt_x</p:attrName>
                                        </p:attrNameLst>
                                      </p:cBhvr>
                                      <p:tavLst>
                                        <p:tav tm="0">
                                          <p:val>
                                            <p:strVal val="0-#ppt_w/2"/>
                                          </p:val>
                                        </p:tav>
                                        <p:tav tm="100000">
                                          <p:val>
                                            <p:strVal val="#ppt_x"/>
                                          </p:val>
                                        </p:tav>
                                      </p:tavLst>
                                    </p:anim>
                                    <p:anim calcmode="lin" valueType="num">
                                      <p:cBhvr additive="base">
                                        <p:cTn id="99" dur="1000" fill="hold"/>
                                        <p:tgtEl>
                                          <p:spTgt spid="14"/>
                                        </p:tgtEl>
                                        <p:attrNameLst>
                                          <p:attrName>ppt_y</p:attrName>
                                        </p:attrNameLst>
                                      </p:cBhvr>
                                      <p:tavLst>
                                        <p:tav tm="0">
                                          <p:val>
                                            <p:strVal val="#ppt_y"/>
                                          </p:val>
                                        </p:tav>
                                        <p:tav tm="100000">
                                          <p:val>
                                            <p:strVal val="#ppt_y"/>
                                          </p:val>
                                        </p:tav>
                                      </p:tavLst>
                                    </p:anim>
                                    <p:set>
                                      <p:cBhvr>
                                        <p:cTn id="100" dur="1" fill="hold">
                                          <p:stCondLst>
                                            <p:cond delay="0"/>
                                          </p:stCondLst>
                                        </p:cTn>
                                        <p:tgtEl>
                                          <p:spTgt spid="14"/>
                                        </p:tgtEl>
                                        <p:attrNameLst>
                                          <p:attrName>style.visibility</p:attrName>
                                        </p:attrNameLst>
                                      </p:cBhvr>
                                      <p:to>
                                        <p:strVal val="visible"/>
                                      </p:to>
                                    </p:set>
                                  </p:childTnLst>
                                </p:cTn>
                              </p:par>
                              <p:par>
                                <p:cTn id="101" presetID="2" presetClass="entr" presetSubtype="3" decel="62000" fill="hold" grpId="0" nodeType="withEffect">
                                  <p:stCondLst>
                                    <p:cond delay="0"/>
                                  </p:stCondLst>
                                  <p:childTnLst>
                                    <p:anim calcmode="lin" valueType="num">
                                      <p:cBhvr additive="base">
                                        <p:cTn id="102" dur="1000" fill="hold"/>
                                        <p:tgtEl>
                                          <p:spTgt spid="29"/>
                                        </p:tgtEl>
                                        <p:attrNameLst>
                                          <p:attrName>ppt_x</p:attrName>
                                        </p:attrNameLst>
                                      </p:cBhvr>
                                      <p:tavLst>
                                        <p:tav tm="0">
                                          <p:val>
                                            <p:strVal val="1+#ppt_w/2"/>
                                          </p:val>
                                        </p:tav>
                                        <p:tav tm="100000">
                                          <p:val>
                                            <p:strVal val="#ppt_x"/>
                                          </p:val>
                                        </p:tav>
                                      </p:tavLst>
                                    </p:anim>
                                    <p:anim calcmode="lin" valueType="num">
                                      <p:cBhvr additive="base">
                                        <p:cTn id="103" dur="1000" fill="hold"/>
                                        <p:tgtEl>
                                          <p:spTgt spid="29"/>
                                        </p:tgtEl>
                                        <p:attrNameLst>
                                          <p:attrName>ppt_y</p:attrName>
                                        </p:attrNameLst>
                                      </p:cBhvr>
                                      <p:tavLst>
                                        <p:tav tm="0">
                                          <p:val>
                                            <p:strVal val="0-#ppt_h/2"/>
                                          </p:val>
                                        </p:tav>
                                        <p:tav tm="100000">
                                          <p:val>
                                            <p:strVal val="#ppt_y"/>
                                          </p:val>
                                        </p:tav>
                                      </p:tavLst>
                                    </p:anim>
                                    <p:set>
                                      <p:cBhvr>
                                        <p:cTn id="104" dur="1" fill="hold">
                                          <p:stCondLst>
                                            <p:cond delay="0"/>
                                          </p:stCondLst>
                                        </p:cTn>
                                        <p:tgtEl>
                                          <p:spTgt spid="29"/>
                                        </p:tgtEl>
                                        <p:attrNameLst>
                                          <p:attrName>style.visibility</p:attrName>
                                        </p:attrNameLst>
                                      </p:cBhvr>
                                      <p:to>
                                        <p:strVal val="visible"/>
                                      </p:to>
                                    </p:set>
                                  </p:childTnLst>
                                </p:cTn>
                              </p:par>
                              <p:par>
                                <p:cTn id="105" presetID="2" presetClass="entr" presetSubtype="3" decel="62000" fill="hold" grpId="0" nodeType="withEffect">
                                  <p:stCondLst>
                                    <p:cond delay="0"/>
                                  </p:stCondLst>
                                  <p:childTnLst>
                                    <p:anim calcmode="lin" valueType="num">
                                      <p:cBhvr additive="base">
                                        <p:cTn id="106" dur="1000" fill="hold"/>
                                        <p:tgtEl>
                                          <p:spTgt spid="33"/>
                                        </p:tgtEl>
                                        <p:attrNameLst>
                                          <p:attrName>ppt_x</p:attrName>
                                        </p:attrNameLst>
                                      </p:cBhvr>
                                      <p:tavLst>
                                        <p:tav tm="0">
                                          <p:val>
                                            <p:strVal val="1+#ppt_w/2"/>
                                          </p:val>
                                        </p:tav>
                                        <p:tav tm="100000">
                                          <p:val>
                                            <p:strVal val="#ppt_x"/>
                                          </p:val>
                                        </p:tav>
                                      </p:tavLst>
                                    </p:anim>
                                    <p:anim calcmode="lin" valueType="num">
                                      <p:cBhvr additive="base">
                                        <p:cTn id="107" dur="1000" fill="hold"/>
                                        <p:tgtEl>
                                          <p:spTgt spid="33"/>
                                        </p:tgtEl>
                                        <p:attrNameLst>
                                          <p:attrName>ppt_y</p:attrName>
                                        </p:attrNameLst>
                                      </p:cBhvr>
                                      <p:tavLst>
                                        <p:tav tm="0">
                                          <p:val>
                                            <p:strVal val="0-#ppt_h/2"/>
                                          </p:val>
                                        </p:tav>
                                        <p:tav tm="100000">
                                          <p:val>
                                            <p:strVal val="#ppt_y"/>
                                          </p:val>
                                        </p:tav>
                                      </p:tavLst>
                                    </p:anim>
                                    <p:set>
                                      <p:cBhvr>
                                        <p:cTn id="108" dur="1" fill="hold">
                                          <p:stCondLst>
                                            <p:cond delay="0"/>
                                          </p:stCondLst>
                                        </p:cTn>
                                        <p:tgtEl>
                                          <p:spTgt spid="33"/>
                                        </p:tgtEl>
                                        <p:attrNameLst>
                                          <p:attrName>style.visibility</p:attrName>
                                        </p:attrNameLst>
                                      </p:cBhvr>
                                      <p:to>
                                        <p:strVal val="visible"/>
                                      </p:to>
                                    </p:set>
                                  </p:childTnLst>
                                </p:cTn>
                              </p:par>
                              <p:par>
                                <p:cTn id="109" presetID="2" presetClass="entr" presetSubtype="8" decel="62000" fill="hold" grpId="0" nodeType="withEffect">
                                  <p:stCondLst>
                                    <p:cond delay="0"/>
                                  </p:stCondLst>
                                  <p:childTnLst>
                                    <p:anim calcmode="lin" valueType="num">
                                      <p:cBhvr additive="base">
                                        <p:cTn id="110" dur="1000" fill="hold"/>
                                        <p:tgtEl>
                                          <p:spTgt spid="32"/>
                                        </p:tgtEl>
                                        <p:attrNameLst>
                                          <p:attrName>ppt_x</p:attrName>
                                        </p:attrNameLst>
                                      </p:cBhvr>
                                      <p:tavLst>
                                        <p:tav tm="0">
                                          <p:val>
                                            <p:strVal val="0-#ppt_w/2"/>
                                          </p:val>
                                        </p:tav>
                                        <p:tav tm="100000">
                                          <p:val>
                                            <p:strVal val="#ppt_x"/>
                                          </p:val>
                                        </p:tav>
                                      </p:tavLst>
                                    </p:anim>
                                    <p:anim calcmode="lin" valueType="num">
                                      <p:cBhvr additive="base">
                                        <p:cTn id="111" dur="1000" fill="hold"/>
                                        <p:tgtEl>
                                          <p:spTgt spid="32"/>
                                        </p:tgtEl>
                                        <p:attrNameLst>
                                          <p:attrName>ppt_y</p:attrName>
                                        </p:attrNameLst>
                                      </p:cBhvr>
                                      <p:tavLst>
                                        <p:tav tm="0">
                                          <p:val>
                                            <p:strVal val="#ppt_y"/>
                                          </p:val>
                                        </p:tav>
                                        <p:tav tm="100000">
                                          <p:val>
                                            <p:strVal val="#ppt_y"/>
                                          </p:val>
                                        </p:tav>
                                      </p:tavLst>
                                    </p:anim>
                                    <p:set>
                                      <p:cBhvr>
                                        <p:cTn id="112" dur="1" fill="hold">
                                          <p:stCondLst>
                                            <p:cond delay="0"/>
                                          </p:stCondLst>
                                        </p:cTn>
                                        <p:tgtEl>
                                          <p:spTgt spid="32"/>
                                        </p:tgtEl>
                                        <p:attrNameLst>
                                          <p:attrName>style.visibility</p:attrName>
                                        </p:attrNameLst>
                                      </p:cBhvr>
                                      <p:to>
                                        <p:strVal val="visible"/>
                                      </p:to>
                                    </p:set>
                                  </p:childTnLst>
                                </p:cTn>
                              </p:par>
                              <p:par>
                                <p:cTn id="113" presetID="2" presetClass="entr" presetSubtype="8" decel="62000" fill="hold" grpId="0" nodeType="withEffect">
                                  <p:stCondLst>
                                    <p:cond delay="0"/>
                                  </p:stCondLst>
                                  <p:childTnLst>
                                    <p:anim calcmode="lin" valueType="num">
                                      <p:cBhvr additive="base">
                                        <p:cTn id="114" dur="1000" fill="hold"/>
                                        <p:tgtEl>
                                          <p:spTgt spid="34"/>
                                        </p:tgtEl>
                                        <p:attrNameLst>
                                          <p:attrName>ppt_x</p:attrName>
                                        </p:attrNameLst>
                                      </p:cBhvr>
                                      <p:tavLst>
                                        <p:tav tm="0">
                                          <p:val>
                                            <p:strVal val="0-#ppt_w/2"/>
                                          </p:val>
                                        </p:tav>
                                        <p:tav tm="100000">
                                          <p:val>
                                            <p:strVal val="#ppt_x"/>
                                          </p:val>
                                        </p:tav>
                                      </p:tavLst>
                                    </p:anim>
                                    <p:anim calcmode="lin" valueType="num">
                                      <p:cBhvr additive="base">
                                        <p:cTn id="115" dur="1000" fill="hold"/>
                                        <p:tgtEl>
                                          <p:spTgt spid="34"/>
                                        </p:tgtEl>
                                        <p:attrNameLst>
                                          <p:attrName>ppt_y</p:attrName>
                                        </p:attrNameLst>
                                      </p:cBhvr>
                                      <p:tavLst>
                                        <p:tav tm="0">
                                          <p:val>
                                            <p:strVal val="#ppt_y"/>
                                          </p:val>
                                        </p:tav>
                                        <p:tav tm="100000">
                                          <p:val>
                                            <p:strVal val="#ppt_y"/>
                                          </p:val>
                                        </p:tav>
                                      </p:tavLst>
                                    </p:anim>
                                    <p:set>
                                      <p:cBhvr>
                                        <p:cTn id="116" dur="1" fill="hold">
                                          <p:stCondLst>
                                            <p:cond delay="0"/>
                                          </p:stCondLst>
                                        </p:cTn>
                                        <p:tgtEl>
                                          <p:spTgt spid="34"/>
                                        </p:tgtEl>
                                        <p:attrNameLst>
                                          <p:attrName>style.visibility</p:attrName>
                                        </p:attrNameLst>
                                      </p:cBhvr>
                                      <p:to>
                                        <p:strVal val="visible"/>
                                      </p:to>
                                    </p:set>
                                  </p:childTnLst>
                                </p:cTn>
                              </p:par>
                              <p:par>
                                <p:cTn id="117" presetID="2" presetClass="entr" presetSubtype="3" decel="62000" fill="hold" grpId="0" nodeType="withEffect">
                                  <p:stCondLst>
                                    <p:cond delay="0"/>
                                  </p:stCondLst>
                                  <p:childTnLst>
                                    <p:anim calcmode="lin" valueType="num">
                                      <p:cBhvr additive="base">
                                        <p:cTn id="118" dur="1000" fill="hold"/>
                                        <p:tgtEl>
                                          <p:spTgt spid="35"/>
                                        </p:tgtEl>
                                        <p:attrNameLst>
                                          <p:attrName>ppt_x</p:attrName>
                                        </p:attrNameLst>
                                      </p:cBhvr>
                                      <p:tavLst>
                                        <p:tav tm="0">
                                          <p:val>
                                            <p:strVal val="1+#ppt_w/2"/>
                                          </p:val>
                                        </p:tav>
                                        <p:tav tm="100000">
                                          <p:val>
                                            <p:strVal val="#ppt_x"/>
                                          </p:val>
                                        </p:tav>
                                      </p:tavLst>
                                    </p:anim>
                                    <p:anim calcmode="lin" valueType="num">
                                      <p:cBhvr additive="base">
                                        <p:cTn id="119" dur="1000" fill="hold"/>
                                        <p:tgtEl>
                                          <p:spTgt spid="35"/>
                                        </p:tgtEl>
                                        <p:attrNameLst>
                                          <p:attrName>ppt_y</p:attrName>
                                        </p:attrNameLst>
                                      </p:cBhvr>
                                      <p:tavLst>
                                        <p:tav tm="0">
                                          <p:val>
                                            <p:strVal val="0-#ppt_h/2"/>
                                          </p:val>
                                        </p:tav>
                                        <p:tav tm="100000">
                                          <p:val>
                                            <p:strVal val="#ppt_y"/>
                                          </p:val>
                                        </p:tav>
                                      </p:tavLst>
                                    </p:anim>
                                    <p:set>
                                      <p:cBhvr>
                                        <p:cTn id="1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 grpId="0"/>
      <p:bldP spid="9" grpId="0"/>
      <p:bldP spid="10" grpId="0"/>
      <p:bldP spid="12" grpId="0"/>
      <p:bldP spid="15" grpId="0"/>
      <p:bldP spid="17" grpId="0"/>
      <p:bldP spid="19" grpId="0"/>
      <p:bldP spid="21" grpId="0"/>
      <p:bldP spid="23" grpId="0"/>
      <p:bldP spid="24" grpId="0"/>
      <p:bldP spid="25" grpId="0"/>
      <p:bldP spid="26" grpId="0"/>
      <p:bldP spid="27" grpId="0"/>
      <p:bldP spid="28" grpId="0"/>
      <p:bldP spid="30" grpId="0"/>
      <p:bldP spid="31" grpId="0"/>
      <p:bldP spid="5" grpId="0" animBg="1"/>
      <p:bldP spid="6" grpId="0" animBg="1"/>
      <p:bldP spid="14" grpId="0" animBg="1"/>
      <p:bldP spid="29" grpId="0" animBg="1"/>
      <p:bldP spid="32" grpId="0" animBg="1"/>
      <p:bldP spid="33" grpId="0" animBg="1"/>
      <p:bldP spid="34"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7757492-10BA-1FE9-14DC-5C3978CEC1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3713EF-5656-2405-2B4B-44F9CE7DCC49}"/>
              </a:ext>
            </a:extLst>
          </p:cNvPr>
          <p:cNvSpPr/>
          <p:nvPr/>
        </p:nvSpPr>
        <p:spPr>
          <a:xfrm>
            <a:off x="1679001" y="47633"/>
            <a:ext cx="2357040" cy="2759184"/>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4" name="AutoShape 4">
            <a:extLst>
              <a:ext uri="{FF2B5EF4-FFF2-40B4-BE49-F238E27FC236}">
                <a16:creationId xmlns:a16="http://schemas.microsoft.com/office/drawing/2014/main" id="{2AE75414-299E-7328-E700-2F2CB99A5572}"/>
              </a:ext>
            </a:extLst>
          </p:cNvPr>
          <p:cNvSpPr/>
          <p:nvPr/>
        </p:nvSpPr>
        <p:spPr>
          <a:xfrm>
            <a:off x="6866188" y="3961580"/>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6" name="AutoShape 6">
            <a:extLst>
              <a:ext uri="{FF2B5EF4-FFF2-40B4-BE49-F238E27FC236}">
                <a16:creationId xmlns:a16="http://schemas.microsoft.com/office/drawing/2014/main" id="{AE641608-4FE6-9521-7744-C6E10800A86A}"/>
              </a:ext>
            </a:extLst>
          </p:cNvPr>
          <p:cNvSpPr/>
          <p:nvPr/>
        </p:nvSpPr>
        <p:spPr>
          <a:xfrm flipH="1">
            <a:off x="83337" y="31825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a:p>
        </p:txBody>
      </p:sp>
      <p:sp>
        <p:nvSpPr>
          <p:cNvPr id="9" name="AutoShape 9">
            <a:extLst>
              <a:ext uri="{FF2B5EF4-FFF2-40B4-BE49-F238E27FC236}">
                <a16:creationId xmlns:a16="http://schemas.microsoft.com/office/drawing/2014/main" id="{F8CB66F8-58F5-4ACA-70CC-6E43BB55F45B}"/>
              </a:ext>
            </a:extLst>
          </p:cNvPr>
          <p:cNvSpPr/>
          <p:nvPr/>
        </p:nvSpPr>
        <p:spPr>
          <a:xfrm>
            <a:off x="6941624" y="1468279"/>
            <a:ext cx="4795861" cy="1769076"/>
          </a:xfrm>
          <a:prstGeom prst="round2DiagRect">
            <a:avLst>
              <a:gd name="adj1" fmla="val 43600"/>
              <a:gd name="adj2" fmla="val 0"/>
            </a:avLst>
          </a:prstGeom>
          <a:solidFill>
            <a:srgbClr val="000000">
              <a:alpha val="20000"/>
              <a:lumMod val="25000"/>
              <a:lumOff val="75000"/>
            </a:srgbClr>
          </a:solidFill>
          <a:ln cap="flat">
            <a:prstDash val="solid"/>
          </a:ln>
        </p:spPr>
        <p:txBody>
          <a:bodyPr vert="horz" lIns="91440" tIns="45720" rIns="91440" bIns="45720" anchor="ctr">
            <a:normAutofit/>
          </a:bodyPr>
          <a:lstStyle/>
          <a:p>
            <a:pPr marL="0" algn="l"/>
            <a:endParaRPr dirty="0"/>
          </a:p>
        </p:txBody>
      </p:sp>
      <p:sp>
        <p:nvSpPr>
          <p:cNvPr id="14" name="AutoShape 35">
            <a:extLst>
              <a:ext uri="{FF2B5EF4-FFF2-40B4-BE49-F238E27FC236}">
                <a16:creationId xmlns:a16="http://schemas.microsoft.com/office/drawing/2014/main" id="{A18CF058-A84B-4EE3-F660-C0DE9F9267F7}"/>
              </a:ext>
            </a:extLst>
          </p:cNvPr>
          <p:cNvSpPr/>
          <p:nvPr/>
        </p:nvSpPr>
        <p:spPr>
          <a:xfrm>
            <a:off x="3808016" y="-277643"/>
            <a:ext cx="4795861"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3600" b="1" dirty="0" err="1">
                <a:solidFill>
                  <a:srgbClr val="FF0000"/>
                </a:solidFill>
                <a:latin typeface="微软雅黑"/>
                <a:ea typeface="微软雅黑"/>
              </a:rPr>
              <a:t>Requisitos</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pic>
        <p:nvPicPr>
          <p:cNvPr id="38" name="Picture 37">
            <a:extLst>
              <a:ext uri="{FF2B5EF4-FFF2-40B4-BE49-F238E27FC236}">
                <a16:creationId xmlns:a16="http://schemas.microsoft.com/office/drawing/2014/main" id="{667506CD-0D9C-62DF-4B5F-E672F1601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325533" y="953063"/>
            <a:ext cx="1118512" cy="773086"/>
          </a:xfrm>
          <a:prstGeom prst="rect">
            <a:avLst/>
          </a:prstGeom>
        </p:spPr>
      </p:pic>
      <p:pic>
        <p:nvPicPr>
          <p:cNvPr id="39" name="Picture 38">
            <a:extLst>
              <a:ext uri="{FF2B5EF4-FFF2-40B4-BE49-F238E27FC236}">
                <a16:creationId xmlns:a16="http://schemas.microsoft.com/office/drawing/2014/main" id="{64578D50-763F-A770-BA68-64D0544169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599229" y="1849144"/>
            <a:ext cx="630967" cy="436108"/>
          </a:xfrm>
          <a:prstGeom prst="rect">
            <a:avLst/>
          </a:prstGeom>
        </p:spPr>
      </p:pic>
      <p:pic>
        <p:nvPicPr>
          <p:cNvPr id="44" name="Picture 43">
            <a:extLst>
              <a:ext uri="{FF2B5EF4-FFF2-40B4-BE49-F238E27FC236}">
                <a16:creationId xmlns:a16="http://schemas.microsoft.com/office/drawing/2014/main" id="{E106C656-D75E-FBBF-FA63-968BA82F17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19317" y="2395380"/>
            <a:ext cx="630967" cy="436108"/>
          </a:xfrm>
          <a:prstGeom prst="rect">
            <a:avLst/>
          </a:prstGeom>
        </p:spPr>
      </p:pic>
      <p:pic>
        <p:nvPicPr>
          <p:cNvPr id="45" name="Picture 44">
            <a:extLst>
              <a:ext uri="{FF2B5EF4-FFF2-40B4-BE49-F238E27FC236}">
                <a16:creationId xmlns:a16="http://schemas.microsoft.com/office/drawing/2014/main" id="{FAB75CD0-9A09-69C5-39E7-3E2911F79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34694" y="2951965"/>
            <a:ext cx="630967" cy="436108"/>
          </a:xfrm>
          <a:prstGeom prst="rect">
            <a:avLst/>
          </a:prstGeom>
        </p:spPr>
      </p:pic>
      <p:pic>
        <p:nvPicPr>
          <p:cNvPr id="47" name="Picture 46">
            <a:extLst>
              <a:ext uri="{FF2B5EF4-FFF2-40B4-BE49-F238E27FC236}">
                <a16:creationId xmlns:a16="http://schemas.microsoft.com/office/drawing/2014/main" id="{65505DD7-9B3E-58BB-CFCA-773938065F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26343" y="3490630"/>
            <a:ext cx="630967" cy="436108"/>
          </a:xfrm>
          <a:prstGeom prst="rect">
            <a:avLst/>
          </a:prstGeom>
        </p:spPr>
      </p:pic>
      <p:pic>
        <p:nvPicPr>
          <p:cNvPr id="48" name="Picture 47">
            <a:extLst>
              <a:ext uri="{FF2B5EF4-FFF2-40B4-BE49-F238E27FC236}">
                <a16:creationId xmlns:a16="http://schemas.microsoft.com/office/drawing/2014/main" id="{5C5488FD-3E5F-DEA7-37C5-C18A1B24FA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38148" y="4042838"/>
            <a:ext cx="630967" cy="436108"/>
          </a:xfrm>
          <a:prstGeom prst="rect">
            <a:avLst/>
          </a:prstGeom>
        </p:spPr>
      </p:pic>
      <p:sp>
        <p:nvSpPr>
          <p:cNvPr id="56" name="Arrow: Bent 55">
            <a:extLst>
              <a:ext uri="{FF2B5EF4-FFF2-40B4-BE49-F238E27FC236}">
                <a16:creationId xmlns:a16="http://schemas.microsoft.com/office/drawing/2014/main" id="{3B73113F-DCC6-C755-9E08-7CA0932EB8E9}"/>
              </a:ext>
            </a:extLst>
          </p:cNvPr>
          <p:cNvSpPr/>
          <p:nvPr/>
        </p:nvSpPr>
        <p:spPr>
          <a:xfrm rot="16200000" flipH="1">
            <a:off x="2908383" y="227485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Arrow: Bent 56">
            <a:extLst>
              <a:ext uri="{FF2B5EF4-FFF2-40B4-BE49-F238E27FC236}">
                <a16:creationId xmlns:a16="http://schemas.microsoft.com/office/drawing/2014/main" id="{0CC42E9B-38CE-12B2-B26F-47640304F245}"/>
              </a:ext>
            </a:extLst>
          </p:cNvPr>
          <p:cNvSpPr/>
          <p:nvPr/>
        </p:nvSpPr>
        <p:spPr>
          <a:xfrm rot="16200000" flipH="1">
            <a:off x="2894238" y="173274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utoShape 35">
            <a:extLst>
              <a:ext uri="{FF2B5EF4-FFF2-40B4-BE49-F238E27FC236}">
                <a16:creationId xmlns:a16="http://schemas.microsoft.com/office/drawing/2014/main" id="{99FEB66C-3E6E-1A21-B4A2-7722FB519F4B}"/>
              </a:ext>
            </a:extLst>
          </p:cNvPr>
          <p:cNvSpPr/>
          <p:nvPr/>
        </p:nvSpPr>
        <p:spPr>
          <a:xfrm>
            <a:off x="6521228" y="166337"/>
            <a:ext cx="5823171" cy="827919"/>
          </a:xfrm>
          <a:prstGeom prst="rect">
            <a:avLst/>
          </a:prstGeom>
        </p:spPr>
        <p:txBody>
          <a:bodyPr vert="horz" wrap="square" lIns="0" tIns="0" rIns="0" bIns="0" anchor="b">
            <a:spAutoFit/>
          </a:bodyPr>
          <a:lstStyle/>
          <a:p>
            <a:pPr>
              <a:lnSpc>
                <a:spcPct val="150000"/>
              </a:lnSpc>
            </a:pPr>
            <a:r>
              <a:rPr lang="en-US" sz="4000" b="1" dirty="0">
                <a:solidFill>
                  <a:srgbClr val="C00000"/>
                </a:solidFill>
              </a:rPr>
              <a:t>para ascender</a:t>
            </a:r>
            <a:r>
              <a:rPr lang="en-US" sz="3600" b="1" dirty="0">
                <a:solidFill>
                  <a:srgbClr val="C00000"/>
                </a:solidFill>
              </a:rPr>
              <a:t> </a:t>
            </a:r>
            <a:r>
              <a:rPr lang="en-US" altLang="zh-CN" sz="3600" b="1" dirty="0">
                <a:solidFill>
                  <a:schemeClr val="tx1">
                    <a:lumMod val="65000"/>
                    <a:lumOff val="35000"/>
                  </a:schemeClr>
                </a:solidFill>
                <a:latin typeface="微软雅黑"/>
                <a:ea typeface="微软雅黑"/>
              </a:rPr>
              <a:t>de </a:t>
            </a:r>
            <a:r>
              <a:rPr lang="en-US" altLang="zh-CN" sz="3600" b="1" dirty="0" err="1">
                <a:solidFill>
                  <a:schemeClr val="tx1">
                    <a:lumMod val="65000"/>
                    <a:lumOff val="35000"/>
                  </a:schemeClr>
                </a:solidFill>
                <a:latin typeface="微软雅黑"/>
                <a:ea typeface="微软雅黑"/>
              </a:rPr>
              <a:t>rango</a:t>
            </a:r>
            <a:r>
              <a:rPr lang="en-US" altLang="zh-CN" sz="3600" b="1" dirty="0">
                <a:solidFill>
                  <a:schemeClr val="accent1"/>
                </a:solidFill>
                <a:latin typeface="微软雅黑"/>
                <a:ea typeface="微软雅黑"/>
              </a:rPr>
              <a:t> </a:t>
            </a:r>
            <a:endParaRPr lang="zh-CN" altLang="en-US" sz="3600" b="1" i="0" u="none" baseline="0" dirty="0">
              <a:solidFill>
                <a:schemeClr val="accent1"/>
              </a:solidFill>
              <a:latin typeface="微软雅黑"/>
              <a:ea typeface="微软雅黑"/>
            </a:endParaRPr>
          </a:p>
        </p:txBody>
      </p:sp>
      <p:sp>
        <p:nvSpPr>
          <p:cNvPr id="63" name="Arrow: Bent 62">
            <a:extLst>
              <a:ext uri="{FF2B5EF4-FFF2-40B4-BE49-F238E27FC236}">
                <a16:creationId xmlns:a16="http://schemas.microsoft.com/office/drawing/2014/main" id="{A0A4F0EA-1006-4B07-32E0-F6EC758FBB60}"/>
              </a:ext>
            </a:extLst>
          </p:cNvPr>
          <p:cNvSpPr/>
          <p:nvPr/>
        </p:nvSpPr>
        <p:spPr>
          <a:xfrm rot="16200000" flipH="1">
            <a:off x="2925317" y="2825194"/>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Arrow: Bent 63">
            <a:extLst>
              <a:ext uri="{FF2B5EF4-FFF2-40B4-BE49-F238E27FC236}">
                <a16:creationId xmlns:a16="http://schemas.microsoft.com/office/drawing/2014/main" id="{0495F9F1-C520-AEE3-6AEF-D69BA31F36D6}"/>
              </a:ext>
            </a:extLst>
          </p:cNvPr>
          <p:cNvSpPr/>
          <p:nvPr/>
        </p:nvSpPr>
        <p:spPr>
          <a:xfrm rot="16200000" flipH="1">
            <a:off x="2942250" y="3375761"/>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Bent 4">
            <a:extLst>
              <a:ext uri="{FF2B5EF4-FFF2-40B4-BE49-F238E27FC236}">
                <a16:creationId xmlns:a16="http://schemas.microsoft.com/office/drawing/2014/main" id="{E73FB806-1F59-A1CC-27D7-66D6836B37C6}"/>
              </a:ext>
            </a:extLst>
          </p:cNvPr>
          <p:cNvSpPr/>
          <p:nvPr/>
        </p:nvSpPr>
        <p:spPr>
          <a:xfrm rot="16200000" flipH="1">
            <a:off x="2954604" y="3923585"/>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7DEE1829-F9CA-6A7D-DA75-A0031EFBA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41247" y="4600827"/>
            <a:ext cx="630967" cy="436108"/>
          </a:xfrm>
          <a:prstGeom prst="rect">
            <a:avLst/>
          </a:prstGeom>
        </p:spPr>
      </p:pic>
      <p:sp>
        <p:nvSpPr>
          <p:cNvPr id="17" name="Arrow: Bent 16">
            <a:extLst>
              <a:ext uri="{FF2B5EF4-FFF2-40B4-BE49-F238E27FC236}">
                <a16:creationId xmlns:a16="http://schemas.microsoft.com/office/drawing/2014/main" id="{E4E27CB3-0B44-4E5F-9CEF-F9DD06709301}"/>
              </a:ext>
            </a:extLst>
          </p:cNvPr>
          <p:cNvSpPr/>
          <p:nvPr/>
        </p:nvSpPr>
        <p:spPr>
          <a:xfrm rot="16200000" flipH="1">
            <a:off x="2953508" y="4484427"/>
            <a:ext cx="111878" cy="159066"/>
          </a:xfrm>
          <a:prstGeom prst="ben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 1">
            <a:extLst>
              <a:ext uri="{FF2B5EF4-FFF2-40B4-BE49-F238E27FC236}">
                <a16:creationId xmlns:a16="http://schemas.microsoft.com/office/drawing/2014/main" id="{E967FBB1-1466-B946-49BB-C38065B845CC}"/>
              </a:ext>
            </a:extLst>
          </p:cNvPr>
          <p:cNvSpPr/>
          <p:nvPr/>
        </p:nvSpPr>
        <p:spPr>
          <a:xfrm rot="20988807">
            <a:off x="803632" y="83047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BRONCE</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4" name="Text 1">
            <a:extLst>
              <a:ext uri="{FF2B5EF4-FFF2-40B4-BE49-F238E27FC236}">
                <a16:creationId xmlns:a16="http://schemas.microsoft.com/office/drawing/2014/main" id="{9A758AF9-1B50-0A69-216E-BB13AABE0A52}"/>
              </a:ext>
            </a:extLst>
          </p:cNvPr>
          <p:cNvSpPr/>
          <p:nvPr/>
        </p:nvSpPr>
        <p:spPr>
          <a:xfrm rot="20988807">
            <a:off x="649870" y="199477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GOLD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5" name="Text 1">
            <a:extLst>
              <a:ext uri="{FF2B5EF4-FFF2-40B4-BE49-F238E27FC236}">
                <a16:creationId xmlns:a16="http://schemas.microsoft.com/office/drawing/2014/main" id="{616D146B-98B7-FF4A-9C55-BB813E1DF08F}"/>
              </a:ext>
            </a:extLst>
          </p:cNvPr>
          <p:cNvSpPr/>
          <p:nvPr/>
        </p:nvSpPr>
        <p:spPr>
          <a:xfrm rot="20988807">
            <a:off x="714279" y="141749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SILVER</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0" name="Text 1">
            <a:extLst>
              <a:ext uri="{FF2B5EF4-FFF2-40B4-BE49-F238E27FC236}">
                <a16:creationId xmlns:a16="http://schemas.microsoft.com/office/drawing/2014/main" id="{96FA05B8-171B-BE5D-77DF-E80121808B92}"/>
              </a:ext>
            </a:extLst>
          </p:cNvPr>
          <p:cNvSpPr/>
          <p:nvPr/>
        </p:nvSpPr>
        <p:spPr>
          <a:xfrm rot="20988807">
            <a:off x="908570" y="2517717"/>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PLATINUM</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5" name="Text 1">
            <a:extLst>
              <a:ext uri="{FF2B5EF4-FFF2-40B4-BE49-F238E27FC236}">
                <a16:creationId xmlns:a16="http://schemas.microsoft.com/office/drawing/2014/main" id="{57AAB2B8-1413-CA39-87A9-EDBF168A6516}"/>
              </a:ext>
            </a:extLst>
          </p:cNvPr>
          <p:cNvSpPr/>
          <p:nvPr/>
        </p:nvSpPr>
        <p:spPr>
          <a:xfrm rot="20988807">
            <a:off x="901361" y="3058976"/>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0" name="Text 1">
            <a:extLst>
              <a:ext uri="{FF2B5EF4-FFF2-40B4-BE49-F238E27FC236}">
                <a16:creationId xmlns:a16="http://schemas.microsoft.com/office/drawing/2014/main" id="{FCF51029-7E77-2BCD-1D57-9FB5F7B6F3FC}"/>
              </a:ext>
            </a:extLst>
          </p:cNvPr>
          <p:cNvSpPr/>
          <p:nvPr/>
        </p:nvSpPr>
        <p:spPr>
          <a:xfrm>
            <a:off x="4774072" y="64119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2</a:t>
            </a:r>
            <a:r>
              <a:rPr lang="en-US" sz="2000" b="1" dirty="0"/>
              <a:t> </a:t>
            </a:r>
            <a:r>
              <a:rPr lang="en-US" sz="2800" b="1" dirty="0" err="1"/>
              <a:t>Referidos</a:t>
            </a:r>
            <a:r>
              <a:rPr lang="en-US" sz="2800" b="1" dirty="0"/>
              <a:t> </a:t>
            </a:r>
            <a:r>
              <a:rPr lang="en-US" sz="2800" b="1" dirty="0" err="1"/>
              <a:t>personales</a:t>
            </a:r>
            <a:r>
              <a:rPr lang="en-US" sz="2800" b="1" dirty="0"/>
              <a:t> </a:t>
            </a:r>
            <a:r>
              <a:rPr lang="en-US" sz="2800" b="1" dirty="0" err="1"/>
              <a:t>activos</a:t>
            </a:r>
            <a:r>
              <a:rPr lang="en-US" sz="2800" b="1" dirty="0"/>
              <a:t>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21" name="Text 1">
            <a:extLst>
              <a:ext uri="{FF2B5EF4-FFF2-40B4-BE49-F238E27FC236}">
                <a16:creationId xmlns:a16="http://schemas.microsoft.com/office/drawing/2014/main" id="{676A78F3-3A4F-8F9F-6FB6-BEAACB1E007B}"/>
              </a:ext>
            </a:extLst>
          </p:cNvPr>
          <p:cNvSpPr/>
          <p:nvPr/>
        </p:nvSpPr>
        <p:spPr>
          <a:xfrm rot="20988807">
            <a:off x="474180" y="3705873"/>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2000" b="1" dirty="0"/>
              <a:t>CRAWN DIAMOND</a:t>
            </a:r>
            <a:r>
              <a:rPr lang="en-US" sz="20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4" name="Text 1">
            <a:extLst>
              <a:ext uri="{FF2B5EF4-FFF2-40B4-BE49-F238E27FC236}">
                <a16:creationId xmlns:a16="http://schemas.microsoft.com/office/drawing/2014/main" id="{B1CBBD4F-5C4B-57EC-7209-1912362417F2}"/>
              </a:ext>
            </a:extLst>
          </p:cNvPr>
          <p:cNvSpPr/>
          <p:nvPr/>
        </p:nvSpPr>
        <p:spPr>
          <a:xfrm>
            <a:off x="6023881" y="1206032"/>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10 </a:t>
            </a:r>
            <a:r>
              <a:rPr lang="en-US" sz="2800" b="1" dirty="0" err="1"/>
              <a:t>Referidos</a:t>
            </a:r>
            <a:r>
              <a:rPr lang="en-US" sz="2800" b="1" dirty="0"/>
              <a:t> </a:t>
            </a:r>
            <a:r>
              <a:rPr lang="en-US" sz="2800" b="1" dirty="0" err="1"/>
              <a:t>personales</a:t>
            </a:r>
            <a:r>
              <a:rPr lang="en-US" sz="2800" b="1" dirty="0"/>
              <a:t> y 20 </a:t>
            </a:r>
            <a:r>
              <a:rPr lang="en-US" sz="2800" b="1" dirty="0" err="1"/>
              <a:t>miembros</a:t>
            </a:r>
            <a:r>
              <a:rPr lang="en-US" sz="2800" b="1" dirty="0"/>
              <a:t> </a:t>
            </a:r>
            <a:r>
              <a:rPr lang="en-US" sz="2800" b="1" dirty="0" err="1"/>
              <a:t>activos</a:t>
            </a:r>
            <a:r>
              <a:rPr lang="en-US" sz="2800" b="1" dirty="0"/>
              <a:t>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7" name="Text 1">
            <a:extLst>
              <a:ext uri="{FF2B5EF4-FFF2-40B4-BE49-F238E27FC236}">
                <a16:creationId xmlns:a16="http://schemas.microsoft.com/office/drawing/2014/main" id="{2A5FB17D-76FA-0282-25AE-175158AACEAF}"/>
              </a:ext>
            </a:extLst>
          </p:cNvPr>
          <p:cNvSpPr/>
          <p:nvPr/>
        </p:nvSpPr>
        <p:spPr>
          <a:xfrm>
            <a:off x="6128666" y="1767815"/>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30 </a:t>
            </a:r>
            <a:r>
              <a:rPr lang="en-US" sz="2800" b="1" dirty="0" err="1"/>
              <a:t>Referidos</a:t>
            </a:r>
            <a:r>
              <a:rPr lang="en-US" sz="2800" b="1" dirty="0"/>
              <a:t> </a:t>
            </a:r>
            <a:r>
              <a:rPr lang="en-US" sz="2800" b="1" dirty="0" err="1"/>
              <a:t>personales</a:t>
            </a:r>
            <a:r>
              <a:rPr lang="en-US" sz="2800" b="1" dirty="0"/>
              <a:t> y 100 </a:t>
            </a:r>
            <a:r>
              <a:rPr lang="en-US" sz="2800" b="1" dirty="0" err="1"/>
              <a:t>Miembros</a:t>
            </a:r>
            <a:r>
              <a:rPr lang="en-US" sz="2800" b="1" dirty="0"/>
              <a:t> </a:t>
            </a:r>
            <a:r>
              <a:rPr lang="en-US" sz="2800" b="1" dirty="0" err="1"/>
              <a:t>activos</a:t>
            </a:r>
            <a:r>
              <a:rPr lang="en-US" sz="2800" b="1" dirty="0"/>
              <a:t>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6" name="Text 1">
            <a:extLst>
              <a:ext uri="{FF2B5EF4-FFF2-40B4-BE49-F238E27FC236}">
                <a16:creationId xmlns:a16="http://schemas.microsoft.com/office/drawing/2014/main" id="{A919FB45-0C3C-8513-A272-667C12826111}"/>
              </a:ext>
            </a:extLst>
          </p:cNvPr>
          <p:cNvSpPr/>
          <p:nvPr/>
        </p:nvSpPr>
        <p:spPr>
          <a:xfrm>
            <a:off x="6220955" y="2357348"/>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100 </a:t>
            </a:r>
            <a:r>
              <a:rPr lang="en-US" sz="2800" b="1" dirty="0" err="1"/>
              <a:t>Referidos</a:t>
            </a:r>
            <a:r>
              <a:rPr lang="en-US" sz="2800" b="1" dirty="0"/>
              <a:t> </a:t>
            </a:r>
            <a:r>
              <a:rPr lang="en-US" sz="2800" b="1" dirty="0" err="1"/>
              <a:t>personales</a:t>
            </a:r>
            <a:r>
              <a:rPr lang="en-US" sz="2800" b="1" dirty="0"/>
              <a:t> y 500 </a:t>
            </a:r>
            <a:r>
              <a:rPr lang="en-US" sz="2800" b="1" dirty="0" err="1"/>
              <a:t>Miembros</a:t>
            </a:r>
            <a:r>
              <a:rPr lang="en-US" sz="2800" b="1" dirty="0"/>
              <a:t> </a:t>
            </a:r>
            <a:r>
              <a:rPr lang="en-US" sz="2800" b="1" dirty="0" err="1"/>
              <a:t>activos</a:t>
            </a:r>
            <a:r>
              <a:rPr lang="en-US" sz="2800" b="1" dirty="0"/>
              <a:t>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49" name="Text 1">
            <a:extLst>
              <a:ext uri="{FF2B5EF4-FFF2-40B4-BE49-F238E27FC236}">
                <a16:creationId xmlns:a16="http://schemas.microsoft.com/office/drawing/2014/main" id="{A775370A-3A7C-8B69-B3C1-AAF83A013B01}"/>
              </a:ext>
            </a:extLst>
          </p:cNvPr>
          <p:cNvSpPr/>
          <p:nvPr/>
        </p:nvSpPr>
        <p:spPr>
          <a:xfrm>
            <a:off x="5243106" y="2957639"/>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3 </a:t>
            </a:r>
            <a:r>
              <a:rPr lang="en-US" sz="2800" b="1" dirty="0" err="1"/>
              <a:t>Platinos</a:t>
            </a:r>
            <a:r>
              <a:rPr lang="en-US" sz="2800" b="1" dirty="0"/>
              <a:t> y 2,500 </a:t>
            </a:r>
            <a:r>
              <a:rPr lang="en-US" sz="2800" b="1" dirty="0" err="1"/>
              <a:t>Miembros</a:t>
            </a:r>
            <a:r>
              <a:rPr lang="en-US" sz="2800" b="1" dirty="0"/>
              <a:t> </a:t>
            </a:r>
            <a:r>
              <a:rPr lang="en-US" sz="2800" b="1" dirty="0" err="1"/>
              <a:t>activos</a:t>
            </a:r>
            <a:r>
              <a:rPr lang="en-US" sz="2800" b="1" dirty="0"/>
              <a:t>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50" name="Text 1">
            <a:extLst>
              <a:ext uri="{FF2B5EF4-FFF2-40B4-BE49-F238E27FC236}">
                <a16:creationId xmlns:a16="http://schemas.microsoft.com/office/drawing/2014/main" id="{8F9AE84E-228D-9433-09A3-16E733D5841D}"/>
              </a:ext>
            </a:extLst>
          </p:cNvPr>
          <p:cNvSpPr/>
          <p:nvPr/>
        </p:nvSpPr>
        <p:spPr>
          <a:xfrm>
            <a:off x="5279718" y="3532660"/>
            <a:ext cx="1994605" cy="68343"/>
          </a:xfrm>
          <a:prstGeom prst="rect">
            <a:avLst/>
          </a:prstGeom>
          <a:noFill/>
          <a:ln/>
          <a:effectLst>
            <a:glow rad="228600">
              <a:schemeClr val="accent5">
                <a:satMod val="175000"/>
                <a:alpha val="40000"/>
              </a:schemeClr>
            </a:glow>
          </a:effectLst>
        </p:spPr>
        <p:txBody>
          <a:bodyPr wrap="none" rtlCol="0" anchor="t"/>
          <a:lstStyle/>
          <a:p>
            <a:pPr algn="ctr">
              <a:lnSpc>
                <a:spcPts val="12040"/>
              </a:lnSpc>
            </a:pPr>
            <a:r>
              <a:rPr lang="en-US" sz="3200" b="1" dirty="0"/>
              <a:t>Total de 50,000</a:t>
            </a:r>
            <a:r>
              <a:rPr lang="en-US" sz="2800" b="1" dirty="0"/>
              <a:t>  </a:t>
            </a:r>
            <a:r>
              <a:rPr lang="en-US" sz="2800" b="1" dirty="0" err="1"/>
              <a:t>Miembros</a:t>
            </a:r>
            <a:r>
              <a:rPr lang="en-US" sz="2800" b="1" dirty="0"/>
              <a:t> </a:t>
            </a:r>
            <a:r>
              <a:rPr lang="en-US" sz="2800" b="1" dirty="0" err="1"/>
              <a:t>activos</a:t>
            </a:r>
            <a:r>
              <a:rPr lang="en-US" sz="2800" b="1" dirty="0"/>
              <a:t> </a:t>
            </a:r>
            <a:r>
              <a:rPr lang="en-US" sz="2800" b="1" dirty="0">
                <a:latin typeface="Neue Haas Grotesk Text Pro" panose="020B0504020202020204" pitchFamily="34" charset="0"/>
              </a:rPr>
              <a:t> </a:t>
            </a:r>
          </a:p>
          <a:p>
            <a:pPr algn="ctr">
              <a:lnSpc>
                <a:spcPts val="12040"/>
              </a:lnSpc>
            </a:pPr>
            <a:r>
              <a:rPr lang="en-US" sz="6428" b="1" dirty="0">
                <a:solidFill>
                  <a:srgbClr val="FFC000"/>
                </a:solidFill>
                <a:latin typeface="Neue Haas Grotesk Text Pro" panose="020B0504020202020204" pitchFamily="34" charset="0"/>
              </a:rPr>
              <a:t>  </a:t>
            </a:r>
            <a:endParaRPr lang="en-US" sz="6428" dirty="0">
              <a:latin typeface="Neue Haas Grotesk Text Pro" panose="020B0504020202020204" pitchFamily="34" charset="0"/>
            </a:endParaRPr>
          </a:p>
        </p:txBody>
      </p:sp>
      <p:sp>
        <p:nvSpPr>
          <p:cNvPr id="3" name="Freeform 2">
            <a:extLst>
              <a:ext uri="{FF2B5EF4-FFF2-40B4-BE49-F238E27FC236}">
                <a16:creationId xmlns:a16="http://schemas.microsoft.com/office/drawing/2014/main" id="{A4E79D56-6C75-ECC6-E811-8DB3B6A189CE}"/>
              </a:ext>
            </a:extLst>
          </p:cNvPr>
          <p:cNvSpPr/>
          <p:nvPr/>
        </p:nvSpPr>
        <p:spPr>
          <a:xfrm rot="5400000">
            <a:off x="8853139" y="3567460"/>
            <a:ext cx="252398" cy="4220412"/>
          </a:xfrm>
          <a:custGeom>
            <a:avLst/>
            <a:gdLst/>
            <a:ahLst/>
            <a:cxnLst/>
            <a:rect l="l" t="t" r="r" b="b"/>
            <a:pathLst>
              <a:path w="3616003" h="3769115">
                <a:moveTo>
                  <a:pt x="217446" y="1996443"/>
                </a:moveTo>
                <a:cubicBezTo>
                  <a:pt x="491766" y="1516383"/>
                  <a:pt x="1281706" y="2543"/>
                  <a:pt x="1848126" y="3"/>
                </a:cubicBezTo>
                <a:cubicBezTo>
                  <a:pt x="2414546" y="-2537"/>
                  <a:pt x="3608346" y="1356363"/>
                  <a:pt x="3615966" y="1981203"/>
                </a:cubicBezTo>
                <a:cubicBezTo>
                  <a:pt x="3623586" y="2606043"/>
                  <a:pt x="2462806" y="3599183"/>
                  <a:pt x="1893846" y="3749043"/>
                </a:cubicBezTo>
                <a:cubicBezTo>
                  <a:pt x="1324886" y="3898903"/>
                  <a:pt x="486686" y="3169923"/>
                  <a:pt x="202206" y="2880363"/>
                </a:cubicBezTo>
                <a:cubicBezTo>
                  <a:pt x="-82274" y="2590803"/>
                  <a:pt x="-56874" y="2476503"/>
                  <a:pt x="217446" y="1996443"/>
                </a:cubicBezTo>
                <a:close/>
              </a:path>
            </a:pathLst>
          </a:custGeom>
          <a:gradFill>
            <a:gsLst>
              <a:gs pos="0">
                <a:srgbClr val="FF9409"/>
              </a:gs>
              <a:gs pos="38000">
                <a:srgbClr val="FE934B"/>
              </a:gs>
              <a:gs pos="71000">
                <a:srgbClr val="F3C053"/>
              </a:gs>
            </a:gsLst>
            <a:lin ang="162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extLst>
      <p:ext uri="{BB962C8B-B14F-4D97-AF65-F5344CB8AC3E}">
        <p14:creationId xmlns:p14="http://schemas.microsoft.com/office/powerpoint/2010/main" val="37311893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inVertical)">
                                      <p:cBhvr>
                                        <p:cTn id="13" dur="500"/>
                                        <p:tgtEl>
                                          <p:spTgt spid="2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arn(inVertical)">
                                      <p:cBhvr>
                                        <p:cTn id="19" dur="500"/>
                                        <p:tgtEl>
                                          <p:spTgt spid="3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arn(inVertical)">
                                      <p:cBhvr>
                                        <p:cTn id="28" dur="500"/>
                                        <p:tgtEl>
                                          <p:spTgt spid="3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arn(inVertical)">
                                      <p:cBhvr>
                                        <p:cTn id="34" dur="500"/>
                                        <p:tgtEl>
                                          <p:spTgt spid="46"/>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arn(inVertical)">
                                      <p:cBhvr>
                                        <p:cTn id="37" dur="500"/>
                                        <p:tgtEl>
                                          <p:spTgt spid="4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barn(inVertical)">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0" grpId="0" animBg="1"/>
      <p:bldP spid="35" grpId="0" animBg="1"/>
      <p:bldP spid="40" grpId="0" animBg="1"/>
      <p:bldP spid="21" grpId="0" animBg="1"/>
      <p:bldP spid="34" grpId="0" animBg="1"/>
      <p:bldP spid="37" grpId="0" animBg="1"/>
      <p:bldP spid="46" grpId="0" animBg="1"/>
      <p:bldP spid="49" grpId="0" animBg="1"/>
      <p:bldP spid="5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
          <p:cNvSpPr txBox="1"/>
          <p:nvPr/>
        </p:nvSpPr>
        <p:spPr>
          <a:xfrm>
            <a:off x="1670079" y="2362200"/>
            <a:ext cx="9350608" cy="1446550"/>
          </a:xfrm>
          <a:prstGeom prst="rect">
            <a:avLst/>
          </a:prstGeom>
          <a:noFill/>
        </p:spPr>
        <p:txBody>
          <a:bodyPr vert="horz" wrap="square" lIns="91440" tIns="45720" rIns="91440" bIns="45720" rtlCol="0" anchor="t">
            <a:spAutoFit/>
          </a:bodyPr>
          <a:lstStyle/>
          <a:p>
            <a:pPr marL="0" algn="ctr">
              <a:defRPr/>
            </a:pPr>
            <a:r>
              <a:rPr lang="en-US" sz="4400" dirty="0">
                <a:solidFill>
                  <a:srgbClr val="000000"/>
                </a:solidFill>
                <a:latin typeface="微软雅黑"/>
                <a:ea typeface="微软雅黑"/>
                <a:hlinkClick r:id="rId2"/>
              </a:rPr>
              <a:t>Gracias por </a:t>
            </a:r>
            <a:r>
              <a:rPr lang="en-US" sz="4400" dirty="0" err="1">
                <a:solidFill>
                  <a:srgbClr val="000000"/>
                </a:solidFill>
                <a:latin typeface="微软雅黑"/>
                <a:ea typeface="微软雅黑"/>
                <a:hlinkClick r:id="rId2"/>
              </a:rPr>
              <a:t>tu</a:t>
            </a:r>
            <a:r>
              <a:rPr lang="en-US" sz="4400" dirty="0">
                <a:solidFill>
                  <a:srgbClr val="000000"/>
                </a:solidFill>
                <a:latin typeface="微软雅黑"/>
                <a:ea typeface="微软雅黑"/>
                <a:hlinkClick r:id="rId2"/>
              </a:rPr>
              <a:t> tiempo</a:t>
            </a:r>
            <a:endParaRPr lang="en-US" sz="4400" dirty="0"/>
          </a:p>
          <a:p>
            <a:pPr marL="0" algn="ctr"/>
            <a:endParaRPr lang="en-US" sz="4400" b="0" i="0" u="none" baseline="0" dirty="0">
              <a:solidFill>
                <a:srgbClr val="000000"/>
              </a:solidFill>
              <a:latin typeface="微软雅黑"/>
              <a:ea typeface="微软雅黑"/>
            </a:endParaRPr>
          </a:p>
        </p:txBody>
      </p:sp>
      <p:sp>
        <p:nvSpPr>
          <p:cNvPr id="3" name="TextBox 3"/>
          <p:cNvSpPr txBox="1"/>
          <p:nvPr/>
        </p:nvSpPr>
        <p:spPr>
          <a:xfrm>
            <a:off x="341923" y="6714170"/>
            <a:ext cx="540060" cy="118430"/>
          </a:xfrm>
          <a:prstGeom prst="rect">
            <a:avLst/>
          </a:prstGeom>
          <a:noFill/>
        </p:spPr>
        <p:txBody>
          <a:bodyPr vert="horz" wrap="square" lIns="91440" tIns="45720" rIns="91440" bIns="45720" rtlCol="0" anchor="t">
            <a:spAutoFit/>
          </a:bodyPr>
          <a:lstStyle/>
          <a:p>
            <a:pPr marL="0" algn="l">
              <a:lnSpc>
                <a:spcPct val="200000"/>
              </a:lnSpc>
              <a:defRPr/>
            </a:pPr>
            <a:r>
              <a:rPr lang="en-US" sz="100" b="0" i="0" u="none" baseline="0">
                <a:solidFill>
                  <a:srgbClr val="778495">
                    <a:lumMod val="20000"/>
                    <a:lumOff val="80000"/>
                  </a:srgbClr>
                </a:solidFill>
                <a:latin typeface="微软雅黑"/>
                <a:ea typeface="微软雅黑"/>
              </a:rPr>
              <a:t>PPT</a:t>
            </a:r>
            <a:r>
              <a:rPr lang="zh-CN" altLang="en-US" sz="100" b="0" i="0" u="none" baseline="0">
                <a:solidFill>
                  <a:srgbClr val="778495">
                    <a:lumMod val="20000"/>
                    <a:lumOff val="80000"/>
                  </a:srgbClr>
                </a:solidFill>
                <a:latin typeface="微软雅黑"/>
                <a:ea typeface="微软雅黑"/>
              </a:rPr>
              <a:t>Template</a:t>
            </a:r>
            <a:r>
              <a:rPr lang="en-US" sz="100" b="0" i="0" u="none" baseline="0">
                <a:solidFill>
                  <a:srgbClr val="778495">
                    <a:lumMod val="20000"/>
                    <a:lumOff val="80000"/>
                  </a:srgbClr>
                </a:solidFill>
                <a:latin typeface="微软雅黑"/>
                <a:ea typeface="微软雅黑"/>
              </a:rPr>
              <a:t>http://www.1ppt.com/moban/</a:t>
            </a:r>
            <a:r>
              <a:rPr lang="zh-CN" altLang="en-US" sz="100" b="0" i="0" u="none" baseline="0">
                <a:solidFill>
                  <a:srgbClr val="778495">
                    <a:lumMod val="20000"/>
                    <a:lumOff val="80000"/>
                  </a:srgbClr>
                </a:solidFill>
                <a:latin typeface="微软雅黑"/>
                <a:ea typeface="微软雅黑"/>
              </a:rPr>
              <a:t> </a:t>
            </a:r>
            <a:endParaRPr lang="en-US" sz="1100"/>
          </a:p>
        </p:txBody>
      </p:sp>
      <p:sp>
        <p:nvSpPr>
          <p:cNvPr id="4" name="Freeform 4"/>
          <p:cNvSpPr/>
          <p:nvPr/>
        </p:nvSpPr>
        <p:spPr>
          <a:xfrm>
            <a:off x="228600" y="48172"/>
            <a:ext cx="5680364" cy="3380828"/>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5" name="Freeform 5"/>
          <p:cNvSpPr/>
          <p:nvPr/>
        </p:nvSpPr>
        <p:spPr>
          <a:xfrm rot="3118315">
            <a:off x="8239962" y="1948881"/>
            <a:ext cx="2959153"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iterate type="lt">
                                    <p:tmPct val="10000"/>
                                  </p:iterate>
                                  <p:childTnLst>
                                    <p:anim calcmode="lin" valueType="num">
                                      <p:cBhvr>
                                        <p:cTn id="6" dur="500" fill="hold"/>
                                        <p:tgtEl>
                                          <p:spTgt spid="2"/>
                                        </p:tgtEl>
                                        <p:attrNameLst>
                                          <p:attrName>ppt_x</p:attrName>
                                        </p:attrNameLst>
                                      </p:cBhvr>
                                      <p:tavLst>
                                        <p:tav tm="0">
                                          <p:val>
                                            <p:strVal val="#ppt_x"/>
                                          </p:val>
                                        </p:tav>
                                        <p:tav tm="100000">
                                          <p:val>
                                            <p:strVal val="#ppt_x"/>
                                          </p:val>
                                        </p:tav>
                                      </p:tavLst>
                                    </p:anim>
                                    <p:anim calcmode="lin" valueType="num">
                                      <p:cBhvr>
                                        <p:cTn id="7" dur="500" fill="hold"/>
                                        <p:tgtEl>
                                          <p:spTgt spid="2"/>
                                        </p:tgtEl>
                                        <p:attrNameLst>
                                          <p:attrName>ppt_y</p:attrName>
                                        </p:attrNameLst>
                                      </p:cBhvr>
                                      <p:tavLst>
                                        <p:tav tm="0">
                                          <p:val>
                                            <p:strVal val="1+#ppt_h/2"/>
                                          </p:val>
                                        </p:tav>
                                        <p:tav tm="100000">
                                          <p:val>
                                            <p:strVal val="#ppt_y"/>
                                          </p:val>
                                        </p:tav>
                                      </p:tavLst>
                                    </p:anim>
                                    <p:set>
                                      <p:cBhvr>
                                        <p:cTn id="8" dur="1" fill="hold">
                                          <p:stCondLst>
                                            <p:cond delay="0"/>
                                          </p:stCondLst>
                                        </p:cTn>
                                        <p:tgtEl>
                                          <p:spTgt spid="2"/>
                                        </p:tgtEl>
                                        <p:attrNameLst>
                                          <p:attrName>style.visibility</p:attrName>
                                        </p:attrNameLst>
                                      </p:cBhvr>
                                      <p:to>
                                        <p:strVal val="visible"/>
                                      </p:to>
                                    </p:set>
                                  </p:childTnLst>
                                </p:cTn>
                              </p:par>
                              <p:par>
                                <p:cTn id="9" presetID="26" presetClass="emph" presetSubtype="0" fill="hold" grpId="1" nodeType="withEffect">
                                  <p:stCondLst>
                                    <p:cond delay="500"/>
                                  </p:stCondLst>
                                  <p:iterate type="lt">
                                    <p:tmPct val="10000"/>
                                  </p:iterate>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par>
                                <p:cTn id="12" presetID="2" presetClass="entr" presetSubtype="9" decel="62000" fill="hold" grpId="0" nodeType="withEffect">
                                  <p:stCondLst>
                                    <p:cond delay="0"/>
                                  </p:stCondLst>
                                  <p:childTnLs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0-#ppt_h/2"/>
                                          </p:val>
                                        </p:tav>
                                        <p:tav tm="100000">
                                          <p:val>
                                            <p:strVal val="#ppt_y"/>
                                          </p:val>
                                        </p:tav>
                                      </p:tavLst>
                                    </p:anim>
                                    <p:set>
                                      <p:cBhvr>
                                        <p:cTn id="15" dur="1" fill="hold">
                                          <p:stCondLst>
                                            <p:cond delay="0"/>
                                          </p:stCondLst>
                                        </p:cTn>
                                        <p:tgtEl>
                                          <p:spTgt spid="4"/>
                                        </p:tgtEl>
                                        <p:attrNameLst>
                                          <p:attrName>style.visibility</p:attrName>
                                        </p:attrNameLst>
                                      </p:cBhvr>
                                      <p:to>
                                        <p:strVal val="visible"/>
                                      </p:to>
                                    </p:set>
                                  </p:childTnLst>
                                </p:cTn>
                              </p:par>
                              <p:par>
                                <p:cTn id="16" presetID="2" presetClass="entr" presetSubtype="6" decel="62000" fill="hold" grpId="0" nodeType="withEffect">
                                  <p:stCondLst>
                                    <p:cond delay="0"/>
                                  </p:stCondLst>
                                  <p:childTnLst>
                                    <p:anim calcmode="lin" valueType="num">
                                      <p:cBhvr additive="base">
                                        <p:cTn id="17" dur="1000" fill="hold"/>
                                        <p:tgtEl>
                                          <p:spTgt spid="5"/>
                                        </p:tgtEl>
                                        <p:attrNameLst>
                                          <p:attrName>ppt_x</p:attrName>
                                        </p:attrNameLst>
                                      </p:cBhvr>
                                      <p:tavLst>
                                        <p:tav tm="0">
                                          <p:val>
                                            <p:strVal val="1+#ppt_w/2"/>
                                          </p:val>
                                        </p:tav>
                                        <p:tav tm="100000">
                                          <p:val>
                                            <p:strVal val="#ppt_x"/>
                                          </p:val>
                                        </p:tav>
                                      </p:tavLst>
                                    </p:anim>
                                    <p:anim calcmode="lin" valueType="num">
                                      <p:cBhvr additive="base">
                                        <p:cTn id="18" dur="1000" fill="hold"/>
                                        <p:tgtEl>
                                          <p:spTgt spid="5"/>
                                        </p:tgtEl>
                                        <p:attrNameLst>
                                          <p:attrName>ppt_y</p:attrName>
                                        </p:attrNameLst>
                                      </p:cBhvr>
                                      <p:tavLst>
                                        <p:tav tm="0">
                                          <p:val>
                                            <p:strVal val="1+#ppt_h/2"/>
                                          </p:val>
                                        </p:tav>
                                        <p:tav tm="100000">
                                          <p:val>
                                            <p:strVal val="#ppt_y"/>
                                          </p:val>
                                        </p:tav>
                                      </p:tavLst>
                                    </p:anim>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descr="A beach chairs and umbrella on an island with palm trees&#10;&#10;Description automatically generated">
            <a:extLst>
              <a:ext uri="{FF2B5EF4-FFF2-40B4-BE49-F238E27FC236}">
                <a16:creationId xmlns:a16="http://schemas.microsoft.com/office/drawing/2014/main" id="{FBD61086-F38D-1B53-0615-3AA766ACCC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1000"/>
                    </a14:imgEffect>
                  </a14:imgLayer>
                </a14:imgProps>
              </a:ext>
            </a:extLst>
          </a:blip>
          <a:stretch>
            <a:fillRect/>
          </a:stretch>
        </p:blipFill>
        <p:spPr>
          <a:xfrm>
            <a:off x="3810000" y="2084978"/>
            <a:ext cx="7714641" cy="4545809"/>
          </a:xfrm>
          <a:prstGeom prst="rect">
            <a:avLst/>
          </a:prstGeom>
        </p:spPr>
      </p:pic>
      <p:sp>
        <p:nvSpPr>
          <p:cNvPr id="6" name="Freeform 6"/>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2" name="Freeform 12"/>
          <p:cNvSpPr/>
          <p:nvPr/>
        </p:nvSpPr>
        <p:spPr>
          <a:xfrm>
            <a:off x="1013460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8" name="AutoShape 35">
            <a:extLst>
              <a:ext uri="{FF2B5EF4-FFF2-40B4-BE49-F238E27FC236}">
                <a16:creationId xmlns:a16="http://schemas.microsoft.com/office/drawing/2014/main" id="{843E06DC-D8FF-D98B-6798-D40D23A0CB0B}"/>
              </a:ext>
            </a:extLst>
          </p:cNvPr>
          <p:cNvSpPr/>
          <p:nvPr/>
        </p:nvSpPr>
        <p:spPr>
          <a:xfrm>
            <a:off x="529406" y="-98033"/>
            <a:ext cx="9309755"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6) </a:t>
            </a:r>
            <a:r>
              <a:rPr lang="en-US" altLang="zh-CN" sz="6600" b="1" dirty="0" err="1">
                <a:solidFill>
                  <a:srgbClr val="FF0000"/>
                </a:solidFill>
                <a:latin typeface="微软雅黑"/>
                <a:ea typeface="微软雅黑"/>
              </a:rPr>
              <a:t>Poderosas</a:t>
            </a:r>
            <a:r>
              <a:rPr lang="en-US" altLang="zh-CN" sz="6600" b="1" dirty="0">
                <a:solidFill>
                  <a:srgbClr val="FF0000"/>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1" name="AutoShape 35">
            <a:extLst>
              <a:ext uri="{FF2B5EF4-FFF2-40B4-BE49-F238E27FC236}">
                <a16:creationId xmlns:a16="http://schemas.microsoft.com/office/drawing/2014/main" id="{80BF743E-9493-2DE6-2036-1015C81FB596}"/>
              </a:ext>
            </a:extLst>
          </p:cNvPr>
          <p:cNvSpPr/>
          <p:nvPr/>
        </p:nvSpPr>
        <p:spPr>
          <a:xfrm>
            <a:off x="2209800" y="639646"/>
            <a:ext cx="4876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  </a:t>
            </a:r>
            <a:r>
              <a:rPr lang="en-US" altLang="zh-CN" sz="6600" b="1" dirty="0" err="1">
                <a:solidFill>
                  <a:schemeClr val="accent1">
                    <a:lumMod val="75000"/>
                  </a:schemeClr>
                </a:solidFill>
                <a:latin typeface="微软雅黑"/>
                <a:ea typeface="微软雅黑"/>
              </a:rPr>
              <a:t>razones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14" name="AutoShape 35">
            <a:extLst>
              <a:ext uri="{FF2B5EF4-FFF2-40B4-BE49-F238E27FC236}">
                <a16:creationId xmlns:a16="http://schemas.microsoft.com/office/drawing/2014/main" id="{15013540-6E1F-A9C9-91C5-755308A50253}"/>
              </a:ext>
            </a:extLst>
          </p:cNvPr>
          <p:cNvSpPr/>
          <p:nvPr/>
        </p:nvSpPr>
        <p:spPr>
          <a:xfrm>
            <a:off x="3962400" y="1348372"/>
            <a:ext cx="9309755" cy="1344022"/>
          </a:xfrm>
          <a:prstGeom prst="rect">
            <a:avLst/>
          </a:prstGeom>
        </p:spPr>
        <p:txBody>
          <a:bodyPr vert="horz" wrap="square" lIns="0" tIns="0" rIns="0" bIns="0" anchor="b">
            <a:spAutoFit/>
          </a:bodyPr>
          <a:lstStyle/>
          <a:p>
            <a:pPr marL="0" algn="l">
              <a:lnSpc>
                <a:spcPct val="150000"/>
              </a:lnSpc>
            </a:pPr>
            <a:r>
              <a:rPr lang="en-US" altLang="zh-CN" sz="6600" b="1" dirty="0">
                <a:solidFill>
                  <a:schemeClr val="tx1">
                    <a:lumMod val="65000"/>
                    <a:lumOff val="35000"/>
                  </a:schemeClr>
                </a:solidFill>
                <a:latin typeface="微软雅黑"/>
                <a:ea typeface="微软雅黑"/>
              </a:rPr>
              <a:t>para </a:t>
            </a:r>
            <a:r>
              <a:rPr lang="en-US" altLang="zh-CN" sz="6600" b="1" dirty="0" err="1">
                <a:solidFill>
                  <a:schemeClr val="tx1">
                    <a:lumMod val="65000"/>
                    <a:lumOff val="35000"/>
                  </a:schemeClr>
                </a:solidFill>
                <a:latin typeface="微软雅黑"/>
                <a:ea typeface="微软雅黑"/>
              </a:rPr>
              <a:t>considerarlo</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18" name="Picture 17">
            <a:extLst>
              <a:ext uri="{FF2B5EF4-FFF2-40B4-BE49-F238E27FC236}">
                <a16:creationId xmlns:a16="http://schemas.microsoft.com/office/drawing/2014/main" id="{8916332A-6861-2847-EDFF-7C5F8BC1A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16268"/>
            <a:ext cx="3128377" cy="3382557"/>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F50C337-2C58-BC73-187B-821997934B15}"/>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7A08C75-D19E-2821-1C0D-749682D64F46}"/>
              </a:ext>
            </a:extLst>
          </p:cNvPr>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7" name="Freeform 7">
            <a:extLst>
              <a:ext uri="{FF2B5EF4-FFF2-40B4-BE49-F238E27FC236}">
                <a16:creationId xmlns:a16="http://schemas.microsoft.com/office/drawing/2014/main" id="{A4F36DEF-152C-D06E-7649-C1B08594B6DD}"/>
              </a:ext>
            </a:extLst>
          </p:cNvPr>
          <p:cNvSpPr/>
          <p:nvPr/>
        </p:nvSpPr>
        <p:spPr>
          <a:xfrm>
            <a:off x="722187" y="2036769"/>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l"/>
            <a:endParaRPr/>
          </a:p>
        </p:txBody>
      </p:sp>
      <p:sp>
        <p:nvSpPr>
          <p:cNvPr id="9" name="Freeform 9">
            <a:extLst>
              <a:ext uri="{FF2B5EF4-FFF2-40B4-BE49-F238E27FC236}">
                <a16:creationId xmlns:a16="http://schemas.microsoft.com/office/drawing/2014/main" id="{45A21BBC-4233-400C-6CF9-61F06A8AE5B1}"/>
              </a:ext>
            </a:extLst>
          </p:cNvPr>
          <p:cNvSpPr/>
          <p:nvPr/>
        </p:nvSpPr>
        <p:spPr>
          <a:xfrm>
            <a:off x="343141" y="260946"/>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FFD4F7DD-C103-E5B9-2A4F-D576E05AA6F8}"/>
              </a:ext>
            </a:extLst>
          </p:cNvPr>
          <p:cNvSpPr/>
          <p:nvPr/>
        </p:nvSpPr>
        <p:spPr>
          <a:xfrm>
            <a:off x="1013460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808C2629-7655-47D6-0A80-8C3C558AFC20}"/>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pic>
        <p:nvPicPr>
          <p:cNvPr id="20" name="Picture 19" descr="A cartoon of a person showing his empty pockets&#10;&#10;AI-generated content may be incorrect.">
            <a:extLst>
              <a:ext uri="{FF2B5EF4-FFF2-40B4-BE49-F238E27FC236}">
                <a16:creationId xmlns:a16="http://schemas.microsoft.com/office/drawing/2014/main" id="{4F19F839-DFBB-8C1A-73B8-598E5A58F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411" y="2786237"/>
            <a:ext cx="1706480" cy="3179037"/>
          </a:xfrm>
          <a:prstGeom prst="rect">
            <a:avLst/>
          </a:prstGeom>
        </p:spPr>
      </p:pic>
      <p:pic>
        <p:nvPicPr>
          <p:cNvPr id="21" name="Picture 20" descr="A white person carrying a red sign&#10;&#10;AI-generated content may be incorrect.">
            <a:extLst>
              <a:ext uri="{FF2B5EF4-FFF2-40B4-BE49-F238E27FC236}">
                <a16:creationId xmlns:a16="http://schemas.microsoft.com/office/drawing/2014/main" id="{76AFD33D-E87D-A449-1865-C6D672A17685}"/>
              </a:ext>
            </a:extLst>
          </p:cNvPr>
          <p:cNvPicPr>
            <a:picLocks noChangeAspect="1"/>
          </p:cNvPicPr>
          <p:nvPr/>
        </p:nvPicPr>
        <p:blipFill>
          <a:blip r:embed="rId3"/>
          <a:stretch>
            <a:fillRect/>
          </a:stretch>
        </p:blipFill>
        <p:spPr>
          <a:xfrm>
            <a:off x="7957220" y="2591480"/>
            <a:ext cx="3689006" cy="3179037"/>
          </a:xfrm>
          <a:prstGeom prst="rect">
            <a:avLst/>
          </a:prstGeom>
        </p:spPr>
      </p:pic>
      <p:sp>
        <p:nvSpPr>
          <p:cNvPr id="4" name="AutoShape 35">
            <a:extLst>
              <a:ext uri="{FF2B5EF4-FFF2-40B4-BE49-F238E27FC236}">
                <a16:creationId xmlns:a16="http://schemas.microsoft.com/office/drawing/2014/main" id="{8C8A1D15-E9EA-617F-72B2-255363EDF462}"/>
              </a:ext>
            </a:extLst>
          </p:cNvPr>
          <p:cNvSpPr/>
          <p:nvPr/>
        </p:nvSpPr>
        <p:spPr>
          <a:xfrm>
            <a:off x="1327479"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1)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80EDA8D9-986E-7F36-30F2-7D3FE874FDA5}"/>
              </a:ext>
            </a:extLst>
          </p:cNvPr>
          <p:cNvSpPr txBox="1"/>
          <p:nvPr/>
        </p:nvSpPr>
        <p:spPr>
          <a:xfrm>
            <a:off x="1037922" y="1147306"/>
            <a:ext cx="8944278" cy="967957"/>
          </a:xfrm>
          <a:prstGeom prst="rect">
            <a:avLst/>
          </a:prstGeom>
          <a:noFill/>
        </p:spPr>
        <p:txBody>
          <a:bodyPr vert="horz" wrap="square" lIns="91440" tIns="45720" rIns="91440" bIns="45720" rtlCol="0" anchor="t">
            <a:spAutoFit/>
          </a:bodyPr>
          <a:lstStyle/>
          <a:p>
            <a:pPr>
              <a:lnSpc>
                <a:spcPct val="150000"/>
              </a:lnSpc>
              <a:defRPr/>
            </a:pPr>
            <a:r>
              <a:rPr lang="es-ES" sz="2000" dirty="0"/>
              <a:t>El                        de la humanidad </a:t>
            </a:r>
            <a:r>
              <a:rPr lang="en-US" sz="2000" dirty="0" err="1"/>
              <a:t>está</a:t>
            </a:r>
            <a:r>
              <a:rPr lang="en-US" sz="2000" dirty="0"/>
              <a:t> </a:t>
            </a:r>
            <a:r>
              <a:rPr lang="es-ES" sz="2000" dirty="0"/>
              <a:t> destinado a continuar y terminar en la pobreza si siguen </a:t>
            </a:r>
            <a:r>
              <a:rPr lang="es-ES" sz="2000" dirty="0" err="1"/>
              <a:t>haiendo</a:t>
            </a:r>
            <a:endParaRPr lang="en-US" sz="2000" dirty="0"/>
          </a:p>
        </p:txBody>
      </p:sp>
      <p:sp>
        <p:nvSpPr>
          <p:cNvPr id="11" name="AutoShape 35">
            <a:extLst>
              <a:ext uri="{FF2B5EF4-FFF2-40B4-BE49-F238E27FC236}">
                <a16:creationId xmlns:a16="http://schemas.microsoft.com/office/drawing/2014/main" id="{A2EE4AB6-811C-E073-E168-8D752F6E0AE1}"/>
              </a:ext>
            </a:extLst>
          </p:cNvPr>
          <p:cNvSpPr/>
          <p:nvPr/>
        </p:nvSpPr>
        <p:spPr>
          <a:xfrm>
            <a:off x="1391457" y="883849"/>
            <a:ext cx="2474888"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9</a:t>
            </a:r>
            <a:r>
              <a:rPr lang="en-US" altLang="zh-CN" sz="4400" b="1" dirty="0">
                <a:solidFill>
                  <a:schemeClr val="accent1">
                    <a:lumMod val="75000"/>
                  </a:schemeClr>
                </a:solidFill>
                <a:latin typeface="微软雅黑"/>
                <a:ea typeface="微软雅黑"/>
              </a:rPr>
              <a:t>5</a:t>
            </a:r>
            <a:r>
              <a:rPr lang="en-US" altLang="zh-CN" sz="4400" b="1" dirty="0">
                <a:solidFill>
                  <a:schemeClr val="tx1">
                    <a:lumMod val="65000"/>
                    <a:lumOff val="35000"/>
                  </a:schemeClr>
                </a:solidFill>
                <a:latin typeface="微软雅黑"/>
                <a:ea typeface="微软雅黑"/>
              </a:rPr>
              <a:t>% </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
        <p:nvSpPr>
          <p:cNvPr id="14" name="Freeform 4">
            <a:extLst>
              <a:ext uri="{FF2B5EF4-FFF2-40B4-BE49-F238E27FC236}">
                <a16:creationId xmlns:a16="http://schemas.microsoft.com/office/drawing/2014/main" id="{50682CD4-4064-2E9D-6572-2262678FE345}"/>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150FE709-BBF2-4994-BDDF-214088FCC810}"/>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060A419-396F-86F0-7400-3FA820D48E1F}"/>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271A2A9B-0D7B-A7EF-4C0E-126EB9D6E9FC}"/>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E8453D0-FD31-8E95-C973-1D3D892E243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2542766" y="1727547"/>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7037DF99-F269-A4C2-7DE8-221981B3CE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2657552" y="1977664"/>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D83FE788-D44C-291D-28E3-5B6D1004BDF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2750919" y="2186780"/>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3E4AB06A-13E5-15F1-9F5F-7610A2D262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274746" y="1728846"/>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07C0E826-8AFB-5315-7646-D0D6CC63593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419066" y="1918047"/>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99EF8DD5-94B6-F84C-0C6A-9558A187DCC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3552254" y="2127439"/>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F1394BDF-BFBD-0427-2BF6-669891212A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6809982" y="1687439"/>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7C5052C3-39DF-40A7-7398-3EDD50C2637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6924768" y="1937556"/>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EEBB3D23-0A83-72F8-016E-2E0E1A8382D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018135" y="2146672"/>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44E65D93-FD77-420F-75D7-EE265928A91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541962" y="1688738"/>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D80A7516-3EB6-BBCE-2B46-141B6912FC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686282" y="1877939"/>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6126C697-D8C7-32CF-3499-C457A2E7FD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rot="20055093">
            <a:off x="7819470" y="2087331"/>
            <a:ext cx="1684194" cy="456083"/>
          </a:xfrm>
          <a:prstGeom prst="rect">
            <a:avLst/>
          </a:prstGeom>
          <a:ln>
            <a:noFill/>
          </a:ln>
          <a:effectLst>
            <a:softEdge rad="112500"/>
          </a:effectLst>
        </p:spPr>
      </p:pic>
      <p:sp>
        <p:nvSpPr>
          <p:cNvPr id="34" name="AutoShape 35">
            <a:extLst>
              <a:ext uri="{FF2B5EF4-FFF2-40B4-BE49-F238E27FC236}">
                <a16:creationId xmlns:a16="http://schemas.microsoft.com/office/drawing/2014/main" id="{66C9955A-E8E7-50DF-14DE-2BD9303B6AB2}"/>
              </a:ext>
            </a:extLst>
          </p:cNvPr>
          <p:cNvSpPr/>
          <p:nvPr/>
        </p:nvSpPr>
        <p:spPr>
          <a:xfrm>
            <a:off x="4686739" y="1608309"/>
            <a:ext cx="3461957" cy="896015"/>
          </a:xfrm>
          <a:prstGeom prst="rect">
            <a:avLst/>
          </a:prstGeom>
        </p:spPr>
        <p:txBody>
          <a:bodyPr vert="horz" wrap="square" lIns="0" tIns="0" rIns="0" bIns="0" anchor="b">
            <a:spAutoFit/>
          </a:bodyPr>
          <a:lstStyle/>
          <a:p>
            <a:pPr marL="0" algn="l">
              <a:lnSpc>
                <a:spcPct val="150000"/>
              </a:lnSpc>
            </a:pPr>
            <a:r>
              <a:rPr lang="en-US" altLang="zh-CN" sz="4400" b="1" dirty="0">
                <a:solidFill>
                  <a:srgbClr val="FF0000"/>
                </a:solidFill>
                <a:latin typeface="微软雅黑"/>
                <a:ea typeface="微软雅黑"/>
              </a:rPr>
              <a:t>lo </a:t>
            </a:r>
            <a:r>
              <a:rPr lang="en-US" altLang="zh-CN" sz="4400" b="1" dirty="0" err="1">
                <a:solidFill>
                  <a:srgbClr val="FF0000"/>
                </a:solidFill>
                <a:latin typeface="微软雅黑"/>
                <a:ea typeface="微软雅黑"/>
              </a:rPr>
              <a:t>m</a:t>
            </a:r>
            <a:r>
              <a:rPr lang="en-US" altLang="zh-CN" sz="4400" b="1" dirty="0" err="1">
                <a:solidFill>
                  <a:schemeClr val="accent1">
                    <a:lumMod val="75000"/>
                  </a:schemeClr>
                </a:solidFill>
                <a:latin typeface="微软雅黑"/>
                <a:ea typeface="微软雅黑"/>
              </a:rPr>
              <a:t>is</a:t>
            </a:r>
            <a:r>
              <a:rPr lang="en-US" altLang="zh-CN" sz="4400" b="1" dirty="0" err="1">
                <a:solidFill>
                  <a:schemeClr val="tx1">
                    <a:lumMod val="65000"/>
                    <a:lumOff val="35000"/>
                  </a:schemeClr>
                </a:solidFill>
                <a:latin typeface="微软雅黑"/>
                <a:ea typeface="微软雅黑"/>
              </a:rPr>
              <a:t>mo</a:t>
            </a:r>
            <a:r>
              <a:rPr lang="en-US" altLang="zh-CN" sz="4400" b="1" dirty="0">
                <a:solidFill>
                  <a:schemeClr val="tx1">
                    <a:lumMod val="65000"/>
                    <a:lumOff val="35000"/>
                  </a:schemeClr>
                </a:solidFill>
                <a:latin typeface="微软雅黑"/>
                <a:ea typeface="微软雅黑"/>
              </a:rPr>
              <a:t>. </a:t>
            </a:r>
            <a:r>
              <a:rPr lang="en-US" altLang="zh-CN" sz="4400" b="1" dirty="0">
                <a:solidFill>
                  <a:schemeClr val="accent1"/>
                </a:solidFill>
                <a:latin typeface="微软雅黑"/>
                <a:ea typeface="微软雅黑"/>
              </a:rPr>
              <a:t> </a:t>
            </a:r>
            <a:endParaRPr lang="zh-CN" altLang="en-US" sz="4400" b="1" i="0" u="none" baseline="0" dirty="0">
              <a:solidFill>
                <a:schemeClr val="accent1"/>
              </a:solidFill>
              <a:latin typeface="微软雅黑"/>
              <a:ea typeface="微软雅黑"/>
            </a:endParaRPr>
          </a:p>
        </p:txBody>
      </p:sp>
    </p:spTree>
    <p:extLst>
      <p:ext uri="{BB962C8B-B14F-4D97-AF65-F5344CB8AC3E}">
        <p14:creationId xmlns:p14="http://schemas.microsoft.com/office/powerpoint/2010/main" val="23415716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CB6C4BC-21F0-B2D7-33AF-AD166A9C8BA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576A440-D641-F474-4AEE-4866F99BCF45}"/>
              </a:ext>
            </a:extLst>
          </p:cNvPr>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85977C67-95F3-F464-6CD5-77D4EFE858EF}"/>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81534CDF-540F-09A8-8359-3FF251CE86F2}"/>
              </a:ext>
            </a:extLst>
          </p:cNvPr>
          <p:cNvSpPr/>
          <p:nvPr/>
        </p:nvSpPr>
        <p:spPr>
          <a:xfrm>
            <a:off x="10134600"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7677CC67-3E78-A430-C2E5-1F5D387EE800}"/>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29B5003F-61AF-83E7-CD62-79F4E910373C}"/>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2)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24D61881-ED7D-6E5F-D9D1-52A77F7D374E}"/>
              </a:ext>
            </a:extLst>
          </p:cNvPr>
          <p:cNvSpPr txBox="1"/>
          <p:nvPr/>
        </p:nvSpPr>
        <p:spPr>
          <a:xfrm>
            <a:off x="749166" y="1147306"/>
            <a:ext cx="8944278" cy="967957"/>
          </a:xfrm>
          <a:prstGeom prst="rect">
            <a:avLst/>
          </a:prstGeom>
          <a:noFill/>
        </p:spPr>
        <p:txBody>
          <a:bodyPr vert="horz" wrap="square" lIns="91440" tIns="45720" rIns="91440" bIns="45720" rtlCol="0" anchor="t">
            <a:spAutoFit/>
          </a:bodyPr>
          <a:lstStyle/>
          <a:p>
            <a:pPr>
              <a:lnSpc>
                <a:spcPct val="150000"/>
              </a:lnSpc>
              <a:defRPr/>
            </a:pPr>
            <a:r>
              <a:rPr lang="es-ES" sz="2000" dirty="0"/>
              <a:t> </a:t>
            </a:r>
            <a:r>
              <a:rPr lang="en-US" sz="2000" b="1" dirty="0" err="1"/>
              <a:t>Redadas</a:t>
            </a:r>
            <a:r>
              <a:rPr lang="en-US" sz="2000" b="1" dirty="0"/>
              <a:t> </a:t>
            </a:r>
            <a:r>
              <a:rPr lang="en-US" sz="2000" b="1" dirty="0" err="1"/>
              <a:t>masivas</a:t>
            </a:r>
            <a:r>
              <a:rPr lang="en-US" sz="2000" b="1" dirty="0"/>
              <a:t> de  </a:t>
            </a:r>
          </a:p>
          <a:p>
            <a:pPr>
              <a:lnSpc>
                <a:spcPct val="150000"/>
              </a:lnSpc>
              <a:defRPr/>
            </a:pPr>
            <a:r>
              <a:rPr lang="es-ES" sz="2000" dirty="0"/>
              <a:t> </a:t>
            </a:r>
            <a:endParaRPr lang="en-US" sz="2000" dirty="0"/>
          </a:p>
        </p:txBody>
      </p:sp>
      <p:sp>
        <p:nvSpPr>
          <p:cNvPr id="14" name="Freeform 4">
            <a:extLst>
              <a:ext uri="{FF2B5EF4-FFF2-40B4-BE49-F238E27FC236}">
                <a16:creationId xmlns:a16="http://schemas.microsoft.com/office/drawing/2014/main" id="{B941CCAE-63D8-28E0-9E41-3AD4DB955D3F}"/>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92B46537-C5C7-729F-006B-9C65C4738251}"/>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7E97D44C-EC77-4704-4003-D7E7000212CA}"/>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AB66A139-F17D-78F6-FAE2-235DA2BDAE1F}"/>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2930C6F7-ADA9-A14C-2723-AE57087703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759333"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5446673F-90F1-5A01-A4FF-E25D4E5EC4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585363"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3E120B49-2178-2B80-4BF5-481C87D3305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678730"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DB95D76C-6FCB-AB34-2FC0-C01E1D9604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91313"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E3FAAE8B-EB80-CC9B-EBB5-45910B0E25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346877"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A3CAAB58-0D3F-9B84-0ED5-277D036F30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3480065"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AA44F386-739E-6F94-3FA6-7BCC70E29D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828649"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0FAE9FA1-2A26-1BE1-7EED-B9BB73914A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654679"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3C510854-9997-ADC5-3E0E-317D7E667D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7748046"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DE06AA65-D75E-12A2-A2EB-F6BEA15035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560629"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CBE193E8-16B5-E758-25D2-FB0C1AA1C1F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416193"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731B26C3-0528-76DF-BA87-BEFB63F64A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8549381"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76886829-7A82-3E20-CA3D-57C1C7962EFF}"/>
              </a:ext>
            </a:extLst>
          </p:cNvPr>
          <p:cNvSpPr/>
          <p:nvPr/>
        </p:nvSpPr>
        <p:spPr>
          <a:xfrm>
            <a:off x="4571162" y="869769"/>
            <a:ext cx="3798011" cy="1117678"/>
          </a:xfrm>
          <a:prstGeom prst="rect">
            <a:avLst/>
          </a:prstGeom>
        </p:spPr>
        <p:txBody>
          <a:bodyPr vert="horz" wrap="square" lIns="0" tIns="0" rIns="0" bIns="0" anchor="b">
            <a:spAutoFit/>
          </a:bodyPr>
          <a:lstStyle/>
          <a:p>
            <a:pPr>
              <a:lnSpc>
                <a:spcPct val="150000"/>
              </a:lnSpc>
            </a:pPr>
            <a:r>
              <a:rPr lang="en-US" altLang="zh-CN" sz="4400" b="1" dirty="0" err="1">
                <a:solidFill>
                  <a:srgbClr val="FF0000"/>
                </a:solidFill>
                <a:latin typeface="微软雅黑"/>
                <a:ea typeface="微软雅黑"/>
              </a:rPr>
              <a:t>Inmi</a:t>
            </a:r>
            <a:r>
              <a:rPr lang="en-US" altLang="zh-CN" sz="4400" b="1" dirty="0" err="1">
                <a:solidFill>
                  <a:schemeClr val="accent1">
                    <a:lumMod val="75000"/>
                  </a:schemeClr>
                </a:solidFill>
                <a:latin typeface="微软雅黑"/>
                <a:ea typeface="微软雅黑"/>
              </a:rPr>
              <a:t>gra</a:t>
            </a:r>
            <a:r>
              <a:rPr lang="en-US" altLang="zh-CN" sz="4400" b="1" dirty="0" err="1">
                <a:solidFill>
                  <a:schemeClr val="tx1">
                    <a:lumMod val="65000"/>
                    <a:lumOff val="35000"/>
                  </a:schemeClr>
                </a:solidFill>
                <a:latin typeface="微软雅黑"/>
                <a:ea typeface="微软雅黑"/>
              </a:rPr>
              <a:t>ci</a:t>
            </a:r>
            <a:r>
              <a:rPr lang="en-US" sz="5200" dirty="0" err="1">
                <a:solidFill>
                  <a:srgbClr val="7030A0"/>
                </a:solidFill>
              </a:rPr>
              <a:t>ó</a:t>
            </a:r>
            <a:r>
              <a:rPr lang="en-US" altLang="zh-CN" sz="4400" b="1" dirty="0" err="1">
                <a:solidFill>
                  <a:schemeClr val="tx1">
                    <a:lumMod val="65000"/>
                    <a:lumOff val="35000"/>
                  </a:schemeClr>
                </a:solidFill>
                <a:latin typeface="微软雅黑"/>
                <a:ea typeface="微软雅黑"/>
              </a:rPr>
              <a:t>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4BF89770-8DD4-20D0-4CBA-39194408F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3B2DCC98-90B3-39B3-1FBC-77EC14F0C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513" y="2598122"/>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66002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E02D9BC-CBC3-0A7C-6A45-B1AF9787F61F}"/>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A4EE0C4-8DFE-BF0B-160C-FF835872B7ED}"/>
              </a:ext>
            </a:extLst>
          </p:cNvPr>
          <p:cNvSpPr/>
          <p:nvPr/>
        </p:nvSpPr>
        <p:spPr>
          <a:xfrm>
            <a:off x="7953431" y="73041"/>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DA756CD6-3186-A03A-66F9-8742FE6C9A28}"/>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022CF68D-C877-D4EC-CF4E-24324F027755}"/>
              </a:ext>
            </a:extLst>
          </p:cNvPr>
          <p:cNvSpPr/>
          <p:nvPr/>
        </p:nvSpPr>
        <p:spPr>
          <a:xfrm>
            <a:off x="7856635"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0C8BCC42-0628-13C2-17A8-418DD0D467AF}"/>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C22750BD-2038-69E2-CED9-CCDAB7B0CCAD}"/>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3)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F7895AF6-E932-4755-6413-CB5DBE2B24D8}"/>
              </a:ext>
            </a:extLst>
          </p:cNvPr>
          <p:cNvSpPr txBox="1"/>
          <p:nvPr/>
        </p:nvSpPr>
        <p:spPr>
          <a:xfrm>
            <a:off x="749166" y="1147306"/>
            <a:ext cx="8944278" cy="506292"/>
          </a:xfrm>
          <a:prstGeom prst="rect">
            <a:avLst/>
          </a:prstGeom>
          <a:noFill/>
        </p:spPr>
        <p:txBody>
          <a:bodyPr vert="horz" wrap="square" lIns="91440" tIns="45720" rIns="91440" bIns="45720" rtlCol="0" anchor="t">
            <a:spAutoFit/>
          </a:bodyPr>
          <a:lstStyle/>
          <a:p>
            <a:pPr>
              <a:lnSpc>
                <a:spcPct val="150000"/>
              </a:lnSpc>
              <a:defRPr/>
            </a:pPr>
            <a:r>
              <a:rPr lang="es-ES" sz="2000" dirty="0"/>
              <a:t>Despidos </a:t>
            </a:r>
            <a:endParaRPr lang="en-US" sz="2000" dirty="0"/>
          </a:p>
        </p:txBody>
      </p:sp>
      <p:sp>
        <p:nvSpPr>
          <p:cNvPr id="14" name="Freeform 4">
            <a:extLst>
              <a:ext uri="{FF2B5EF4-FFF2-40B4-BE49-F238E27FC236}">
                <a16:creationId xmlns:a16="http://schemas.microsoft.com/office/drawing/2014/main" id="{403EFCE1-CAF9-8105-BEAE-A3A59F2B7BA7}"/>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8A20E59B-4BEF-FF88-CCA2-CDE624AAAF2E}"/>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6364F88F-4BB8-C330-7399-27A419F3C2F1}"/>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066F5694-0906-2E45-B03A-61E5B6A2A8C6}"/>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73D6BDDE-57F1-6140-3D97-9BF43DEA26D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387741"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78A882A1-429C-0C8E-899F-E07DF2024F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213771"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2008F9A7-6F10-96ED-8D66-6228A41E52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307138"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C96D8A35-5276-9AC8-4F3B-12718930801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19721"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7B5ED912-A7A8-379C-51E8-E2415F9ECC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975285"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73E42DB0-631B-B886-5ABA-A2E24FEE7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108473"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8C4ED0BD-FA39-798E-81C5-FC55F3E58D7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550684"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AD61DB0-C41A-422A-0DAE-7511C3B054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376714"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46702DF2-C367-688D-92BE-A0D4C74BF8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470081"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FDE64BAC-C834-9F21-A6AE-9773CA5323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82664"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A96F2143-1749-12EC-A7B7-484ABFAA6F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38228"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8E3C1B3A-D151-7B18-7760-538D6EC163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271416"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1179E5D2-16BD-E7BC-18B4-3B890BB163DD}"/>
              </a:ext>
            </a:extLst>
          </p:cNvPr>
          <p:cNvSpPr/>
          <p:nvPr/>
        </p:nvSpPr>
        <p:spPr>
          <a:xfrm>
            <a:off x="3199570" y="1091432"/>
            <a:ext cx="3798011"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labo</a:t>
            </a:r>
            <a:r>
              <a:rPr lang="en-US" altLang="zh-CN" sz="4400" b="1" dirty="0" err="1">
                <a:solidFill>
                  <a:schemeClr val="accent1">
                    <a:lumMod val="75000"/>
                  </a:schemeClr>
                </a:solidFill>
                <a:latin typeface="微软雅黑"/>
                <a:ea typeface="微软雅黑"/>
              </a:rPr>
              <a:t>ra</a:t>
            </a:r>
            <a:r>
              <a:rPr lang="en-US" altLang="zh-CN" sz="4400" b="1" dirty="0" err="1">
                <a:solidFill>
                  <a:schemeClr val="tx1">
                    <a:lumMod val="65000"/>
                    <a:lumOff val="35000"/>
                  </a:schemeClr>
                </a:solidFill>
                <a:latin typeface="微软雅黑"/>
                <a:ea typeface="微软雅黑"/>
              </a:rPr>
              <a:t>les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ED1119A5-FD84-E045-EDFA-5167F68A93BF}"/>
              </a:ext>
            </a:extLst>
          </p:cNvPr>
          <p:cNvPicPr>
            <a:picLocks noChangeAspect="1"/>
          </p:cNvPicPr>
          <p:nvPr/>
        </p:nvPicPr>
        <p:blipFill>
          <a:blip r:embed="rId3">
            <a:extLst>
              <a:ext uri="{28A0092B-C50C-407E-A947-70E740481C1C}">
                <a14:useLocalDpi xmlns:a14="http://schemas.microsoft.com/office/drawing/2010/main" val="0"/>
              </a:ext>
            </a:extLst>
          </a:blip>
          <a:srcRect t="4221" b="4221"/>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A072AC28-C305-5FF8-ABEB-4BF312E92801}"/>
              </a:ext>
            </a:extLst>
          </p:cNvPr>
          <p:cNvPicPr>
            <a:picLocks noChangeAspect="1"/>
          </p:cNvPicPr>
          <p:nvPr/>
        </p:nvPicPr>
        <p:blipFill>
          <a:blip r:embed="rId4" cstate="print">
            <a:extLst>
              <a:ext uri="{28A0092B-C50C-407E-A947-70E740481C1C}">
                <a14:useLocalDpi xmlns:a14="http://schemas.microsoft.com/office/drawing/2010/main" val="0"/>
              </a:ext>
            </a:extLst>
          </a:blip>
          <a:srcRect l="3825" r="3825"/>
          <a:stretch/>
        </p:blipFill>
        <p:spPr>
          <a:xfrm>
            <a:off x="7334513" y="2598122"/>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88000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59576AF-D600-F1F6-398B-3D564DF574FD}"/>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366CB451-E8A3-6CB5-6F9A-DFF876A2EEAE}"/>
              </a:ext>
            </a:extLst>
          </p:cNvPr>
          <p:cNvSpPr/>
          <p:nvPr/>
        </p:nvSpPr>
        <p:spPr>
          <a:xfrm>
            <a:off x="7690925" y="275596"/>
            <a:ext cx="3709163" cy="2743228"/>
          </a:xfrm>
          <a:custGeom>
            <a:avLst/>
            <a:gdLst/>
            <a:ahLst/>
            <a:cxnLst/>
            <a:rect l="l" t="t" r="r" b="b"/>
            <a:pathLst>
              <a:path w="5501899" h="4069103">
                <a:moveTo>
                  <a:pt x="203989" y="2575574"/>
                </a:moveTo>
                <a:cubicBezTo>
                  <a:pt x="485929" y="2286014"/>
                  <a:pt x="1349529" y="2151394"/>
                  <a:pt x="1910869" y="1722134"/>
                </a:cubicBezTo>
                <a:cubicBezTo>
                  <a:pt x="2472209" y="1292874"/>
                  <a:pt x="3008149" y="-5066"/>
                  <a:pt x="3572029" y="14"/>
                </a:cubicBezTo>
                <a:cubicBezTo>
                  <a:pt x="4135909" y="5094"/>
                  <a:pt x="5009669" y="1176034"/>
                  <a:pt x="5294149" y="1752614"/>
                </a:cubicBezTo>
                <a:cubicBezTo>
                  <a:pt x="5578629" y="2329194"/>
                  <a:pt x="5568469" y="3073414"/>
                  <a:pt x="5278909" y="3459494"/>
                </a:cubicBezTo>
                <a:cubicBezTo>
                  <a:pt x="4989349" y="3845574"/>
                  <a:pt x="4123209" y="4066554"/>
                  <a:pt x="3556789" y="4069094"/>
                </a:cubicBezTo>
                <a:cubicBezTo>
                  <a:pt x="2990369" y="4071634"/>
                  <a:pt x="2436649" y="3576334"/>
                  <a:pt x="1880389" y="3474734"/>
                </a:cubicBezTo>
                <a:cubicBezTo>
                  <a:pt x="1324129" y="3373134"/>
                  <a:pt x="501169" y="3606814"/>
                  <a:pt x="219229" y="3459494"/>
                </a:cubicBezTo>
                <a:cubicBezTo>
                  <a:pt x="-62711" y="3312174"/>
                  <a:pt x="-77951" y="2865134"/>
                  <a:pt x="203989" y="2575574"/>
                </a:cubicBezTo>
                <a:close/>
              </a:path>
            </a:pathLst>
          </a:custGeom>
          <a:gradFill>
            <a:gsLst>
              <a:gs pos="13000">
                <a:srgbClr val="F3C053"/>
              </a:gs>
              <a:gs pos="88000">
                <a:srgbClr val="EE37E9"/>
              </a:gs>
            </a:gsLst>
            <a:lin ang="81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9" name="Freeform 9">
            <a:extLst>
              <a:ext uri="{FF2B5EF4-FFF2-40B4-BE49-F238E27FC236}">
                <a16:creationId xmlns:a16="http://schemas.microsoft.com/office/drawing/2014/main" id="{505C9BCC-570D-BBFF-D300-F8941B57117C}"/>
              </a:ext>
            </a:extLst>
          </p:cNvPr>
          <p:cNvSpPr/>
          <p:nvPr/>
        </p:nvSpPr>
        <p:spPr>
          <a:xfrm>
            <a:off x="451807" y="313894"/>
            <a:ext cx="606420" cy="499563"/>
          </a:xfrm>
          <a:custGeom>
            <a:avLst/>
            <a:gdLst/>
            <a:ahLst/>
            <a:cxnLst/>
            <a:rect l="l" t="t" r="r" b="b"/>
            <a:pathLst>
              <a:path w="514350" h="409575">
                <a:moveTo>
                  <a:pt x="486767" y="621"/>
                </a:moveTo>
                <a:cubicBezTo>
                  <a:pt x="502960" y="621"/>
                  <a:pt x="515342" y="13004"/>
                  <a:pt x="515342" y="29196"/>
                </a:cubicBezTo>
                <a:lnTo>
                  <a:pt x="515342" y="324471"/>
                </a:lnTo>
                <a:cubicBezTo>
                  <a:pt x="515342" y="340664"/>
                  <a:pt x="502960" y="353046"/>
                  <a:pt x="486767" y="353046"/>
                </a:cubicBezTo>
                <a:lnTo>
                  <a:pt x="192445" y="353046"/>
                </a:lnTo>
                <a:lnTo>
                  <a:pt x="115292" y="410196"/>
                </a:lnTo>
                <a:lnTo>
                  <a:pt x="115292" y="353046"/>
                </a:lnTo>
                <a:lnTo>
                  <a:pt x="29567" y="353046"/>
                </a:lnTo>
                <a:cubicBezTo>
                  <a:pt x="13374" y="353046"/>
                  <a:pt x="992" y="340664"/>
                  <a:pt x="992" y="324471"/>
                </a:cubicBezTo>
                <a:lnTo>
                  <a:pt x="992" y="29196"/>
                </a:lnTo>
                <a:cubicBezTo>
                  <a:pt x="992" y="13004"/>
                  <a:pt x="13374" y="621"/>
                  <a:pt x="29567" y="621"/>
                </a:cubicBezTo>
                <a:lnTo>
                  <a:pt x="486767" y="621"/>
                </a:lnTo>
                <a:close/>
                <a:moveTo>
                  <a:pt x="124817" y="143496"/>
                </a:moveTo>
                <a:cubicBezTo>
                  <a:pt x="106720" y="143496"/>
                  <a:pt x="91480" y="158736"/>
                  <a:pt x="91480" y="176834"/>
                </a:cubicBezTo>
                <a:cubicBezTo>
                  <a:pt x="91480" y="194931"/>
                  <a:pt x="106720" y="210171"/>
                  <a:pt x="124817" y="210171"/>
                </a:cubicBezTo>
                <a:cubicBezTo>
                  <a:pt x="142914" y="210171"/>
                  <a:pt x="158155" y="194931"/>
                  <a:pt x="158155" y="176834"/>
                </a:cubicBezTo>
                <a:cubicBezTo>
                  <a:pt x="158155" y="157784"/>
                  <a:pt x="142914" y="143496"/>
                  <a:pt x="124817" y="143496"/>
                </a:cubicBezTo>
                <a:close/>
                <a:moveTo>
                  <a:pt x="258167" y="143496"/>
                </a:moveTo>
                <a:cubicBezTo>
                  <a:pt x="240070" y="143496"/>
                  <a:pt x="224830" y="158736"/>
                  <a:pt x="224830" y="176834"/>
                </a:cubicBezTo>
                <a:cubicBezTo>
                  <a:pt x="224830" y="194931"/>
                  <a:pt x="240070" y="210171"/>
                  <a:pt x="258167" y="210171"/>
                </a:cubicBezTo>
                <a:cubicBezTo>
                  <a:pt x="276264" y="210171"/>
                  <a:pt x="291505" y="194931"/>
                  <a:pt x="291505" y="176834"/>
                </a:cubicBezTo>
                <a:cubicBezTo>
                  <a:pt x="291505" y="157784"/>
                  <a:pt x="276264" y="143496"/>
                  <a:pt x="258167" y="143496"/>
                </a:cubicBezTo>
                <a:close/>
                <a:moveTo>
                  <a:pt x="391517" y="143496"/>
                </a:moveTo>
                <a:cubicBezTo>
                  <a:pt x="373420" y="143496"/>
                  <a:pt x="358180" y="158736"/>
                  <a:pt x="358180" y="176834"/>
                </a:cubicBezTo>
                <a:cubicBezTo>
                  <a:pt x="358180" y="194931"/>
                  <a:pt x="373420" y="210171"/>
                  <a:pt x="391517" y="210171"/>
                </a:cubicBezTo>
                <a:cubicBezTo>
                  <a:pt x="409614" y="210171"/>
                  <a:pt x="424855" y="194931"/>
                  <a:pt x="424855" y="176834"/>
                </a:cubicBezTo>
                <a:cubicBezTo>
                  <a:pt x="424855" y="157784"/>
                  <a:pt x="409614" y="143496"/>
                  <a:pt x="391517" y="143496"/>
                </a:cubicBezTo>
                <a:close/>
              </a:path>
            </a:pathLst>
          </a:custGeom>
          <a:solidFill>
            <a:schemeClr val="accent1"/>
          </a:solidFill>
          <a:ln cap="flat">
            <a:prstDash val="solid"/>
          </a:ln>
        </p:spPr>
        <p:txBody>
          <a:bodyPr vert="horz" lIns="91440" tIns="45720" rIns="91440" bIns="45720" anchor="ctr">
            <a:normAutofit/>
          </a:bodyPr>
          <a:lstStyle/>
          <a:p>
            <a:pPr marL="0" algn="l"/>
            <a:endParaRPr/>
          </a:p>
        </p:txBody>
      </p:sp>
      <p:sp>
        <p:nvSpPr>
          <p:cNvPr id="12" name="Freeform 12">
            <a:extLst>
              <a:ext uri="{FF2B5EF4-FFF2-40B4-BE49-F238E27FC236}">
                <a16:creationId xmlns:a16="http://schemas.microsoft.com/office/drawing/2014/main" id="{9DF1AD0D-C174-119A-1D7C-B63A51A66AB0}"/>
              </a:ext>
            </a:extLst>
          </p:cNvPr>
          <p:cNvSpPr/>
          <p:nvPr/>
        </p:nvSpPr>
        <p:spPr>
          <a:xfrm>
            <a:off x="8416581" y="768351"/>
            <a:ext cx="534565" cy="606199"/>
          </a:xfrm>
          <a:custGeom>
            <a:avLst/>
            <a:gdLst/>
            <a:ahLst/>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rgbClr val="6C798A"/>
          </a:solidFill>
          <a:ln cap="flat">
            <a:prstDash val="solid"/>
          </a:ln>
        </p:spPr>
        <p:txBody>
          <a:bodyPr vert="horz" lIns="91440" tIns="45720" rIns="91440" bIns="45720" anchor="ctr">
            <a:normAutofit/>
          </a:bodyPr>
          <a:lstStyle/>
          <a:p>
            <a:pPr marL="0" algn="l"/>
            <a:endParaRPr/>
          </a:p>
        </p:txBody>
      </p:sp>
      <p:sp>
        <p:nvSpPr>
          <p:cNvPr id="13" name="Freeform 13">
            <a:extLst>
              <a:ext uri="{FF2B5EF4-FFF2-40B4-BE49-F238E27FC236}">
                <a16:creationId xmlns:a16="http://schemas.microsoft.com/office/drawing/2014/main" id="{05AFE292-5A1A-E4D4-4E2B-382B2CDB5D67}"/>
              </a:ext>
            </a:extLst>
          </p:cNvPr>
          <p:cNvSpPr/>
          <p:nvPr/>
        </p:nvSpPr>
        <p:spPr>
          <a:xfrm>
            <a:off x="8097978" y="2169306"/>
            <a:ext cx="3461958" cy="3069959"/>
          </a:xfrm>
          <a:custGeom>
            <a:avLst/>
            <a:gdLst/>
            <a:ahLst/>
            <a:cxnLst/>
            <a:rect l="l" t="t" r="r" b="b"/>
            <a:pathLst>
              <a:path w="1222" h="881">
                <a:moveTo>
                  <a:pt x="95" y="0"/>
                </a:moveTo>
                <a:cubicBezTo>
                  <a:pt x="43" y="0"/>
                  <a:pt x="0" y="42"/>
                  <a:pt x="0" y="96"/>
                </a:cubicBezTo>
                <a:cubicBezTo>
                  <a:pt x="0" y="785"/>
                  <a:pt x="0" y="785"/>
                  <a:pt x="0" y="785"/>
                </a:cubicBezTo>
                <a:cubicBezTo>
                  <a:pt x="0" y="839"/>
                  <a:pt x="43" y="881"/>
                  <a:pt x="95" y="881"/>
                </a:cubicBezTo>
                <a:cubicBezTo>
                  <a:pt x="98" y="881"/>
                  <a:pt x="101" y="881"/>
                  <a:pt x="104" y="881"/>
                </a:cubicBezTo>
                <a:cubicBezTo>
                  <a:pt x="1135" y="789"/>
                  <a:pt x="1135" y="789"/>
                  <a:pt x="1135" y="789"/>
                </a:cubicBezTo>
                <a:cubicBezTo>
                  <a:pt x="1184" y="785"/>
                  <a:pt x="1222" y="744"/>
                  <a:pt x="1222" y="694"/>
                </a:cubicBezTo>
                <a:cubicBezTo>
                  <a:pt x="1222" y="182"/>
                  <a:pt x="1222" y="182"/>
                  <a:pt x="1222" y="182"/>
                </a:cubicBezTo>
                <a:cubicBezTo>
                  <a:pt x="1222" y="132"/>
                  <a:pt x="1184" y="91"/>
                  <a:pt x="1134" y="87"/>
                </a:cubicBezTo>
                <a:cubicBezTo>
                  <a:pt x="103" y="0"/>
                  <a:pt x="103" y="0"/>
                  <a:pt x="103" y="0"/>
                </a:cubicBezTo>
                <a:cubicBezTo>
                  <a:pt x="101" y="0"/>
                  <a:pt x="98" y="0"/>
                  <a:pt x="95" y="0"/>
                </a:cubicBezTo>
              </a:path>
            </a:pathLst>
          </a:custGeom>
          <a:solidFill>
            <a:srgbClr val="F3F3F3"/>
          </a:solidFill>
        </p:spPr>
        <p:txBody>
          <a:bodyPr vert="horz" wrap="square" lIns="91440" tIns="45720" rIns="91440" bIns="45720" anchor="t">
            <a:prstTxWarp prst="textNoShape">
              <a:avLst/>
            </a:prstTxWarp>
            <a:normAutofit/>
          </a:bodyPr>
          <a:lstStyle/>
          <a:p>
            <a:pPr marL="0" algn="ctr"/>
            <a:endParaRPr/>
          </a:p>
        </p:txBody>
      </p:sp>
      <p:sp>
        <p:nvSpPr>
          <p:cNvPr id="4" name="AutoShape 35">
            <a:extLst>
              <a:ext uri="{FF2B5EF4-FFF2-40B4-BE49-F238E27FC236}">
                <a16:creationId xmlns:a16="http://schemas.microsoft.com/office/drawing/2014/main" id="{1F4544AC-F291-83E8-BECD-4C2A260BBF20}"/>
              </a:ext>
            </a:extLst>
          </p:cNvPr>
          <p:cNvSpPr/>
          <p:nvPr/>
        </p:nvSpPr>
        <p:spPr>
          <a:xfrm>
            <a:off x="1471857" y="-296026"/>
            <a:ext cx="4495800" cy="1344022"/>
          </a:xfrm>
          <a:prstGeom prst="rect">
            <a:avLst/>
          </a:prstGeom>
        </p:spPr>
        <p:txBody>
          <a:bodyPr vert="horz" wrap="square" lIns="0" tIns="0" rIns="0" bIns="0" anchor="b">
            <a:spAutoFit/>
          </a:bodyPr>
          <a:lstStyle/>
          <a:p>
            <a:pPr marL="0" algn="l">
              <a:lnSpc>
                <a:spcPct val="150000"/>
              </a:lnSpc>
            </a:pPr>
            <a:r>
              <a:rPr lang="en-US" altLang="zh-CN" sz="6600" b="1" dirty="0">
                <a:solidFill>
                  <a:srgbClr val="FF0000"/>
                </a:solidFill>
                <a:latin typeface="微软雅黑"/>
                <a:ea typeface="微软雅黑"/>
              </a:rPr>
              <a:t>4) Ra</a:t>
            </a:r>
            <a:r>
              <a:rPr lang="en-US" altLang="zh-CN" sz="6600" b="1" dirty="0">
                <a:solidFill>
                  <a:schemeClr val="accent1">
                    <a:lumMod val="75000"/>
                  </a:schemeClr>
                </a:solidFill>
                <a:latin typeface="微软雅黑"/>
                <a:ea typeface="微软雅黑"/>
              </a:rPr>
              <a:t>z</a:t>
            </a:r>
            <a:r>
              <a:rPr lang="en-US" altLang="zh-CN" sz="6600" b="1" dirty="0">
                <a:solidFill>
                  <a:schemeClr val="tx1">
                    <a:lumMod val="65000"/>
                    <a:lumOff val="35000"/>
                  </a:schemeClr>
                </a:solidFill>
                <a:latin typeface="微软雅黑"/>
                <a:ea typeface="微软雅黑"/>
              </a:rPr>
              <a:t>on</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sp>
        <p:nvSpPr>
          <p:cNvPr id="8" name="TextBox 12">
            <a:extLst>
              <a:ext uri="{FF2B5EF4-FFF2-40B4-BE49-F238E27FC236}">
                <a16:creationId xmlns:a16="http://schemas.microsoft.com/office/drawing/2014/main" id="{842BEE30-9D86-80EF-1BF3-4D7D2BEF9CC1}"/>
              </a:ext>
            </a:extLst>
          </p:cNvPr>
          <p:cNvSpPr txBox="1"/>
          <p:nvPr/>
        </p:nvSpPr>
        <p:spPr>
          <a:xfrm>
            <a:off x="672385" y="1140918"/>
            <a:ext cx="8944278" cy="506292"/>
          </a:xfrm>
          <a:prstGeom prst="rect">
            <a:avLst/>
          </a:prstGeom>
          <a:noFill/>
        </p:spPr>
        <p:txBody>
          <a:bodyPr vert="horz" wrap="square" lIns="91440" tIns="45720" rIns="91440" bIns="45720" rtlCol="0" anchor="t">
            <a:spAutoFit/>
          </a:bodyPr>
          <a:lstStyle/>
          <a:p>
            <a:pPr>
              <a:lnSpc>
                <a:spcPct val="150000"/>
              </a:lnSpc>
              <a:defRPr/>
            </a:pPr>
            <a:r>
              <a:rPr lang="es-ES" sz="2000" dirty="0"/>
              <a:t>Recortes de </a:t>
            </a:r>
            <a:endParaRPr lang="en-US" sz="2000" dirty="0"/>
          </a:p>
        </p:txBody>
      </p:sp>
      <p:sp>
        <p:nvSpPr>
          <p:cNvPr id="14" name="Freeform 4">
            <a:extLst>
              <a:ext uri="{FF2B5EF4-FFF2-40B4-BE49-F238E27FC236}">
                <a16:creationId xmlns:a16="http://schemas.microsoft.com/office/drawing/2014/main" id="{3E2377AF-770B-AFCC-6E13-DC31DF07214B}"/>
              </a:ext>
            </a:extLst>
          </p:cNvPr>
          <p:cNvSpPr/>
          <p:nvPr/>
        </p:nvSpPr>
        <p:spPr>
          <a:xfrm>
            <a:off x="1520158" y="6115049"/>
            <a:ext cx="5518817" cy="439683"/>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5" name="Freeform 5">
            <a:extLst>
              <a:ext uri="{FF2B5EF4-FFF2-40B4-BE49-F238E27FC236}">
                <a16:creationId xmlns:a16="http://schemas.microsoft.com/office/drawing/2014/main" id="{4BEF3844-7B1C-9DD8-40BE-4F0E15492E34}"/>
              </a:ext>
            </a:extLst>
          </p:cNvPr>
          <p:cNvSpPr/>
          <p:nvPr/>
        </p:nvSpPr>
        <p:spPr>
          <a:xfrm rot="5400000">
            <a:off x="3956931" y="3716377"/>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sp>
        <p:nvSpPr>
          <p:cNvPr id="16" name="Freeform 4">
            <a:extLst>
              <a:ext uri="{FF2B5EF4-FFF2-40B4-BE49-F238E27FC236}">
                <a16:creationId xmlns:a16="http://schemas.microsoft.com/office/drawing/2014/main" id="{2AD9E3D9-A187-07CB-DDFC-EA6422AC12D3}"/>
              </a:ext>
            </a:extLst>
          </p:cNvPr>
          <p:cNvSpPr/>
          <p:nvPr/>
        </p:nvSpPr>
        <p:spPr>
          <a:xfrm>
            <a:off x="5101558" y="6096000"/>
            <a:ext cx="5518817" cy="312242"/>
          </a:xfrm>
          <a:custGeom>
            <a:avLst/>
            <a:gdLst/>
            <a:ahLst/>
            <a:cxnLst/>
            <a:rect l="l" t="t" r="r" b="b"/>
            <a:pathLst>
              <a:path w="8535771" h="6381750">
                <a:moveTo>
                  <a:pt x="1715869" y="1181100"/>
                </a:moveTo>
                <a:cubicBezTo>
                  <a:pt x="1153894" y="1463675"/>
                  <a:pt x="-252631" y="2886075"/>
                  <a:pt x="39469" y="3752850"/>
                </a:cubicBezTo>
                <a:cubicBezTo>
                  <a:pt x="331569" y="4619625"/>
                  <a:pt x="2617569" y="6381750"/>
                  <a:pt x="3468469" y="6381750"/>
                </a:cubicBezTo>
                <a:cubicBezTo>
                  <a:pt x="4319369" y="6381750"/>
                  <a:pt x="4300319" y="4473575"/>
                  <a:pt x="5144869" y="3752850"/>
                </a:cubicBezTo>
                <a:cubicBezTo>
                  <a:pt x="5989419" y="3032125"/>
                  <a:pt x="8532594" y="2682875"/>
                  <a:pt x="8535769" y="2057400"/>
                </a:cubicBezTo>
                <a:cubicBezTo>
                  <a:pt x="8538944" y="1431925"/>
                  <a:pt x="6017994" y="0"/>
                  <a:pt x="5163919" y="0"/>
                </a:cubicBezTo>
                <a:cubicBezTo>
                  <a:pt x="4309844" y="0"/>
                  <a:pt x="3979644" y="1860550"/>
                  <a:pt x="3411319" y="2057400"/>
                </a:cubicBezTo>
                <a:cubicBezTo>
                  <a:pt x="2842994" y="2254250"/>
                  <a:pt x="2277844" y="898525"/>
                  <a:pt x="1715869" y="1181100"/>
                </a:cubicBezTo>
                <a:close/>
              </a:path>
            </a:pathLst>
          </a:custGeom>
          <a:gradFill>
            <a:gsLst>
              <a:gs pos="18000">
                <a:srgbClr val="584CE0"/>
              </a:gs>
              <a:gs pos="56000">
                <a:srgbClr val="BB43FD"/>
              </a:gs>
              <a:gs pos="100000">
                <a:srgbClr val="EE37E9"/>
              </a:gs>
            </a:gsLst>
            <a:lin ang="13500000"/>
          </a:gradFill>
          <a:ln cap="flat" cmpd="sng">
            <a:prstDash val="solid"/>
          </a:ln>
          <a:effectLst>
            <a:outerShdw blurRad="647700" sx="102000" sy="102000" algn="ctr" rotWithShape="0">
              <a:srgbClr val="000000">
                <a:alpha val="18000"/>
              </a:srgbClr>
            </a:outerShdw>
          </a:effectLst>
        </p:spPr>
        <p:txBody>
          <a:bodyPr rot="0" vert="horz" wrap="square" lIns="91440" tIns="45720" rIns="91440" bIns="45720" anchor="ctr">
            <a:noAutofit/>
          </a:bodyPr>
          <a:lstStyle/>
          <a:p>
            <a:pPr marL="0" algn="ctr"/>
            <a:endParaRPr/>
          </a:p>
        </p:txBody>
      </p:sp>
      <p:sp>
        <p:nvSpPr>
          <p:cNvPr id="17" name="Freeform 5">
            <a:extLst>
              <a:ext uri="{FF2B5EF4-FFF2-40B4-BE49-F238E27FC236}">
                <a16:creationId xmlns:a16="http://schemas.microsoft.com/office/drawing/2014/main" id="{F92D223F-EF79-691C-27AF-20622588D934}"/>
              </a:ext>
            </a:extLst>
          </p:cNvPr>
          <p:cNvSpPr/>
          <p:nvPr/>
        </p:nvSpPr>
        <p:spPr>
          <a:xfrm rot="5400000">
            <a:off x="7986006" y="3554452"/>
            <a:ext cx="260739" cy="5134286"/>
          </a:xfrm>
          <a:custGeom>
            <a:avLst/>
            <a:gdLst/>
            <a:ahLst/>
            <a:cxnLst/>
            <a:rect l="l" t="t" r="r" b="b"/>
            <a:pathLst>
              <a:path w="5114329" h="5229277">
                <a:moveTo>
                  <a:pt x="3418879" y="5229277"/>
                </a:moveTo>
                <a:cubicBezTo>
                  <a:pt x="2850554" y="5229277"/>
                  <a:pt x="326429" y="4787952"/>
                  <a:pt x="47029" y="4352977"/>
                </a:cubicBezTo>
                <a:cubicBezTo>
                  <a:pt x="-232371" y="3918002"/>
                  <a:pt x="1745654" y="3194102"/>
                  <a:pt x="1742479" y="2619427"/>
                </a:cubicBezTo>
                <a:cubicBezTo>
                  <a:pt x="1739304" y="2044752"/>
                  <a:pt x="-257771" y="1330377"/>
                  <a:pt x="27979" y="904927"/>
                </a:cubicBezTo>
                <a:cubicBezTo>
                  <a:pt x="313729" y="479477"/>
                  <a:pt x="2609254" y="-219023"/>
                  <a:pt x="3456979" y="66727"/>
                </a:cubicBezTo>
                <a:cubicBezTo>
                  <a:pt x="4304704" y="352477"/>
                  <a:pt x="5114329" y="1905052"/>
                  <a:pt x="5114329" y="2619427"/>
                </a:cubicBezTo>
                <a:cubicBezTo>
                  <a:pt x="5114329" y="3333802"/>
                  <a:pt x="3736379" y="3921177"/>
                  <a:pt x="3456979" y="4352977"/>
                </a:cubicBezTo>
                <a:cubicBezTo>
                  <a:pt x="3177579" y="4784777"/>
                  <a:pt x="3987204" y="5229277"/>
                  <a:pt x="3418879" y="5229277"/>
                </a:cubicBezTo>
                <a:close/>
              </a:path>
            </a:pathLst>
          </a:custGeom>
          <a:gradFill>
            <a:gsLst>
              <a:gs pos="13000">
                <a:srgbClr val="F3C053"/>
              </a:gs>
              <a:gs pos="88000">
                <a:srgbClr val="EE37E9"/>
              </a:gs>
            </a:gsLst>
            <a:lin ang="2700000"/>
          </a:gradFill>
          <a:ln cap="flat" cmpd="sng">
            <a:prstDash val="solid"/>
          </a:ln>
          <a:effectLst>
            <a:outerShdw blurRad="647700" sx="102000" sy="102000" algn="ctr" rotWithShape="0">
              <a:srgbClr val="000000">
                <a:alpha val="18000"/>
              </a:srgbClr>
            </a:outerShdw>
          </a:effectLst>
        </p:spPr>
        <p:txBody>
          <a:bodyPr vert="horz" lIns="91440" tIns="45720" rIns="91440" bIns="45720" anchor="ctr">
            <a:normAutofit/>
          </a:bodyPr>
          <a:lstStyle/>
          <a:p>
            <a:pPr marL="0" algn="ctr"/>
            <a:endParaRPr/>
          </a:p>
        </p:txBody>
      </p:sp>
      <p:pic>
        <p:nvPicPr>
          <p:cNvPr id="19" name="Picture 18">
            <a:extLst>
              <a:ext uri="{FF2B5EF4-FFF2-40B4-BE49-F238E27FC236}">
                <a16:creationId xmlns:a16="http://schemas.microsoft.com/office/drawing/2014/main" id="{AE4B7293-CC7C-17D8-EF28-73229376E4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636392" y="1214203"/>
            <a:ext cx="1684194" cy="456083"/>
          </a:xfrm>
          <a:prstGeom prst="rect">
            <a:avLst/>
          </a:prstGeom>
          <a:ln>
            <a:noFill/>
          </a:ln>
          <a:effectLst>
            <a:softEdge rad="112500"/>
          </a:effectLst>
        </p:spPr>
      </p:pic>
      <p:pic>
        <p:nvPicPr>
          <p:cNvPr id="23" name="Picture 22">
            <a:extLst>
              <a:ext uri="{FF2B5EF4-FFF2-40B4-BE49-F238E27FC236}">
                <a16:creationId xmlns:a16="http://schemas.microsoft.com/office/drawing/2014/main" id="{495A7B6E-E154-7E58-062F-2C69E489C7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462422" y="1464320"/>
            <a:ext cx="1684194" cy="456083"/>
          </a:xfrm>
          <a:prstGeom prst="rect">
            <a:avLst/>
          </a:prstGeom>
          <a:ln>
            <a:noFill/>
          </a:ln>
          <a:effectLst>
            <a:softEdge rad="112500"/>
          </a:effectLst>
        </p:spPr>
      </p:pic>
      <p:pic>
        <p:nvPicPr>
          <p:cNvPr id="24" name="Picture 23">
            <a:extLst>
              <a:ext uri="{FF2B5EF4-FFF2-40B4-BE49-F238E27FC236}">
                <a16:creationId xmlns:a16="http://schemas.microsoft.com/office/drawing/2014/main" id="{75BA0899-3390-5358-1638-7B16711137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1555789" y="1673436"/>
            <a:ext cx="1684194" cy="456083"/>
          </a:xfrm>
          <a:prstGeom prst="rect">
            <a:avLst/>
          </a:prstGeom>
          <a:ln>
            <a:noFill/>
          </a:ln>
          <a:effectLst>
            <a:softEdge rad="112500"/>
          </a:effectLst>
        </p:spPr>
      </p:pic>
      <p:pic>
        <p:nvPicPr>
          <p:cNvPr id="25" name="Picture 24">
            <a:extLst>
              <a:ext uri="{FF2B5EF4-FFF2-40B4-BE49-F238E27FC236}">
                <a16:creationId xmlns:a16="http://schemas.microsoft.com/office/drawing/2014/main" id="{274872E6-A49D-64CD-F381-6DF2D3EF34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68372" y="1215502"/>
            <a:ext cx="1684194" cy="456083"/>
          </a:xfrm>
          <a:prstGeom prst="rect">
            <a:avLst/>
          </a:prstGeom>
          <a:ln>
            <a:noFill/>
          </a:ln>
          <a:effectLst>
            <a:softEdge rad="112500"/>
          </a:effectLst>
        </p:spPr>
      </p:pic>
      <p:pic>
        <p:nvPicPr>
          <p:cNvPr id="26" name="Picture 25">
            <a:extLst>
              <a:ext uri="{FF2B5EF4-FFF2-40B4-BE49-F238E27FC236}">
                <a16:creationId xmlns:a16="http://schemas.microsoft.com/office/drawing/2014/main" id="{6C0B0D4F-9AE8-C62C-8F1E-02BE49446DA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223936" y="1404703"/>
            <a:ext cx="1684194" cy="456083"/>
          </a:xfrm>
          <a:prstGeom prst="rect">
            <a:avLst/>
          </a:prstGeom>
          <a:ln>
            <a:noFill/>
          </a:ln>
          <a:effectLst>
            <a:softEdge rad="112500"/>
          </a:effectLst>
        </p:spPr>
      </p:pic>
      <p:pic>
        <p:nvPicPr>
          <p:cNvPr id="27" name="Picture 26">
            <a:extLst>
              <a:ext uri="{FF2B5EF4-FFF2-40B4-BE49-F238E27FC236}">
                <a16:creationId xmlns:a16="http://schemas.microsoft.com/office/drawing/2014/main" id="{CEFFA5A7-D7DC-CD76-3D3F-90457968593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2357124" y="1614095"/>
            <a:ext cx="1684194" cy="456083"/>
          </a:xfrm>
          <a:prstGeom prst="rect">
            <a:avLst/>
          </a:prstGeom>
          <a:ln>
            <a:noFill/>
          </a:ln>
          <a:effectLst>
            <a:softEdge rad="112500"/>
          </a:effectLst>
        </p:spPr>
      </p:pic>
      <p:pic>
        <p:nvPicPr>
          <p:cNvPr id="28" name="Picture 27">
            <a:extLst>
              <a:ext uri="{FF2B5EF4-FFF2-40B4-BE49-F238E27FC236}">
                <a16:creationId xmlns:a16="http://schemas.microsoft.com/office/drawing/2014/main" id="{DAB1D51E-6439-855E-D95F-B3BA37E1D3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110630" y="1222221"/>
            <a:ext cx="1684194" cy="456083"/>
          </a:xfrm>
          <a:prstGeom prst="rect">
            <a:avLst/>
          </a:prstGeom>
          <a:ln>
            <a:noFill/>
          </a:ln>
          <a:effectLst>
            <a:softEdge rad="112500"/>
          </a:effectLst>
        </p:spPr>
      </p:pic>
      <p:pic>
        <p:nvPicPr>
          <p:cNvPr id="29" name="Picture 28">
            <a:extLst>
              <a:ext uri="{FF2B5EF4-FFF2-40B4-BE49-F238E27FC236}">
                <a16:creationId xmlns:a16="http://schemas.microsoft.com/office/drawing/2014/main" id="{37EF2E6D-3624-D3E2-DFF4-33A29B7CF8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5936660" y="1472338"/>
            <a:ext cx="1684194" cy="456083"/>
          </a:xfrm>
          <a:prstGeom prst="rect">
            <a:avLst/>
          </a:prstGeom>
          <a:ln>
            <a:noFill/>
          </a:ln>
          <a:effectLst>
            <a:softEdge rad="112500"/>
          </a:effectLst>
        </p:spPr>
      </p:pic>
      <p:pic>
        <p:nvPicPr>
          <p:cNvPr id="30" name="Picture 29">
            <a:extLst>
              <a:ext uri="{FF2B5EF4-FFF2-40B4-BE49-F238E27FC236}">
                <a16:creationId xmlns:a16="http://schemas.microsoft.com/office/drawing/2014/main" id="{0B66967C-3A35-2968-F6AE-56584068BC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030027" y="1681454"/>
            <a:ext cx="1684194" cy="456083"/>
          </a:xfrm>
          <a:prstGeom prst="rect">
            <a:avLst/>
          </a:prstGeom>
          <a:ln>
            <a:noFill/>
          </a:ln>
          <a:effectLst>
            <a:softEdge rad="112500"/>
          </a:effectLst>
        </p:spPr>
      </p:pic>
      <p:pic>
        <p:nvPicPr>
          <p:cNvPr id="31" name="Picture 30">
            <a:extLst>
              <a:ext uri="{FF2B5EF4-FFF2-40B4-BE49-F238E27FC236}">
                <a16:creationId xmlns:a16="http://schemas.microsoft.com/office/drawing/2014/main" id="{B2B9011A-BEAE-9243-1A5C-FB0408471D8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842610" y="1223520"/>
            <a:ext cx="1684194" cy="456083"/>
          </a:xfrm>
          <a:prstGeom prst="rect">
            <a:avLst/>
          </a:prstGeom>
          <a:ln>
            <a:noFill/>
          </a:ln>
          <a:effectLst>
            <a:softEdge rad="112500"/>
          </a:effectLst>
        </p:spPr>
      </p:pic>
      <p:pic>
        <p:nvPicPr>
          <p:cNvPr id="32" name="Picture 31">
            <a:extLst>
              <a:ext uri="{FF2B5EF4-FFF2-40B4-BE49-F238E27FC236}">
                <a16:creationId xmlns:a16="http://schemas.microsoft.com/office/drawing/2014/main" id="{CD7951D5-768B-04EC-DC54-43C961E4BEE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698174" y="1412721"/>
            <a:ext cx="1684194" cy="456083"/>
          </a:xfrm>
          <a:prstGeom prst="rect">
            <a:avLst/>
          </a:prstGeom>
          <a:ln>
            <a:noFill/>
          </a:ln>
          <a:effectLst>
            <a:softEdge rad="112500"/>
          </a:effectLst>
        </p:spPr>
      </p:pic>
      <p:pic>
        <p:nvPicPr>
          <p:cNvPr id="33" name="Picture 32">
            <a:extLst>
              <a:ext uri="{FF2B5EF4-FFF2-40B4-BE49-F238E27FC236}">
                <a16:creationId xmlns:a16="http://schemas.microsoft.com/office/drawing/2014/main" id="{2020F2FA-D5CD-3743-1BAE-EBB9009295E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rot="20055093">
            <a:off x="6831362" y="1622113"/>
            <a:ext cx="1684194" cy="456083"/>
          </a:xfrm>
          <a:prstGeom prst="rect">
            <a:avLst/>
          </a:prstGeom>
          <a:ln>
            <a:noFill/>
          </a:ln>
          <a:effectLst>
            <a:softEdge rad="112500"/>
          </a:effectLst>
        </p:spPr>
      </p:pic>
      <p:sp>
        <p:nvSpPr>
          <p:cNvPr id="2" name="AutoShape 35">
            <a:extLst>
              <a:ext uri="{FF2B5EF4-FFF2-40B4-BE49-F238E27FC236}">
                <a16:creationId xmlns:a16="http://schemas.microsoft.com/office/drawing/2014/main" id="{DFB68BD7-28DF-68D4-DD26-2534A92AF00C}"/>
              </a:ext>
            </a:extLst>
          </p:cNvPr>
          <p:cNvSpPr/>
          <p:nvPr/>
        </p:nvSpPr>
        <p:spPr>
          <a:xfrm>
            <a:off x="3489411" y="1091432"/>
            <a:ext cx="3798011" cy="896015"/>
          </a:xfrm>
          <a:prstGeom prst="rect">
            <a:avLst/>
          </a:prstGeom>
        </p:spPr>
        <p:txBody>
          <a:bodyPr vert="horz" wrap="square" lIns="0" tIns="0" rIns="0" bIns="0" anchor="b">
            <a:spAutoFit/>
          </a:bodyPr>
          <a:lstStyle/>
          <a:p>
            <a:pPr marL="0" algn="l">
              <a:lnSpc>
                <a:spcPct val="150000"/>
              </a:lnSpc>
            </a:pPr>
            <a:r>
              <a:rPr lang="en-US" altLang="zh-CN" sz="4400" b="1" dirty="0" err="1">
                <a:solidFill>
                  <a:srgbClr val="FF0000"/>
                </a:solidFill>
                <a:latin typeface="微软雅黑"/>
                <a:ea typeface="微软雅黑"/>
              </a:rPr>
              <a:t>bene</a:t>
            </a:r>
            <a:r>
              <a:rPr lang="en-US" altLang="zh-CN" sz="4400" b="1" dirty="0" err="1">
                <a:solidFill>
                  <a:schemeClr val="accent1">
                    <a:lumMod val="75000"/>
                  </a:schemeClr>
                </a:solidFill>
                <a:latin typeface="微软雅黑"/>
                <a:ea typeface="微软雅黑"/>
              </a:rPr>
              <a:t>fic</a:t>
            </a:r>
            <a:r>
              <a:rPr lang="en-US" altLang="zh-CN" sz="4400" b="1" dirty="0" err="1">
                <a:solidFill>
                  <a:schemeClr val="tx1">
                    <a:lumMod val="65000"/>
                    <a:lumOff val="35000"/>
                  </a:schemeClr>
                </a:solidFill>
                <a:latin typeface="微软雅黑"/>
                <a:ea typeface="微软雅黑"/>
              </a:rPr>
              <a:t>ios</a:t>
            </a:r>
            <a:r>
              <a:rPr lang="en-US" altLang="zh-CN" sz="3200" b="1" dirty="0">
                <a:solidFill>
                  <a:schemeClr val="tx1">
                    <a:lumMod val="65000"/>
                    <a:lumOff val="35000"/>
                  </a:schemeClr>
                </a:solidFill>
                <a:latin typeface="微软雅黑"/>
                <a:ea typeface="微软雅黑"/>
              </a:rPr>
              <a:t> </a:t>
            </a:r>
            <a:r>
              <a:rPr lang="en-US" altLang="zh-CN" sz="3200" b="1" dirty="0">
                <a:solidFill>
                  <a:schemeClr val="accent1"/>
                </a:solidFill>
                <a:latin typeface="微软雅黑"/>
                <a:ea typeface="微软雅黑"/>
              </a:rPr>
              <a:t> </a:t>
            </a:r>
            <a:endParaRPr lang="zh-CN" altLang="en-US" sz="3200" b="1" i="0" u="none" baseline="0" dirty="0">
              <a:solidFill>
                <a:schemeClr val="accent1"/>
              </a:solidFill>
              <a:latin typeface="微软雅黑"/>
              <a:ea typeface="微软雅黑"/>
            </a:endParaRPr>
          </a:p>
        </p:txBody>
      </p:sp>
      <p:pic>
        <p:nvPicPr>
          <p:cNvPr id="5" name="Picture 4">
            <a:extLst>
              <a:ext uri="{FF2B5EF4-FFF2-40B4-BE49-F238E27FC236}">
                <a16:creationId xmlns:a16="http://schemas.microsoft.com/office/drawing/2014/main" id="{11238C71-E231-56C5-7729-F9EA7D58B3AA}"/>
              </a:ext>
            </a:extLst>
          </p:cNvPr>
          <p:cNvPicPr>
            <a:picLocks noChangeAspect="1"/>
          </p:cNvPicPr>
          <p:nvPr/>
        </p:nvPicPr>
        <p:blipFill>
          <a:blip r:embed="rId3">
            <a:extLst>
              <a:ext uri="{28A0092B-C50C-407E-A947-70E740481C1C}">
                <a14:useLocalDpi xmlns:a14="http://schemas.microsoft.com/office/drawing/2010/main" val="0"/>
              </a:ext>
            </a:extLst>
          </a:blip>
          <a:srcRect t="20950" b="20950"/>
          <a:stretch/>
        </p:blipFill>
        <p:spPr>
          <a:xfrm>
            <a:off x="838200" y="2592969"/>
            <a:ext cx="3983196" cy="243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7779629A-8A73-2112-F66F-E89247955190}"/>
              </a:ext>
            </a:extLst>
          </p:cNvPr>
          <p:cNvPicPr>
            <a:picLocks noChangeAspect="1"/>
          </p:cNvPicPr>
          <p:nvPr/>
        </p:nvPicPr>
        <p:blipFill>
          <a:blip r:embed="rId4">
            <a:extLst>
              <a:ext uri="{28A0092B-C50C-407E-A947-70E740481C1C}">
                <a14:useLocalDpi xmlns:a14="http://schemas.microsoft.com/office/drawing/2010/main" val="0"/>
              </a:ext>
            </a:extLst>
          </a:blip>
          <a:srcRect t="5175" b="5175"/>
          <a:stretch/>
        </p:blipFill>
        <p:spPr>
          <a:xfrm>
            <a:off x="7364473" y="2468957"/>
            <a:ext cx="3983196" cy="2426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97338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anim calcmode="lin" valueType="num">
                                      <p:cBhvr>
                                        <p:cTn id="6" dur="750" fill="hold"/>
                                        <p:tgtEl>
                                          <p:spTgt spid="8"/>
                                        </p:tgtEl>
                                        <p:attrNameLst>
                                          <p:attrName>ppt_w</p:attrName>
                                        </p:attrNameLst>
                                      </p:cBhvr>
                                      <p:tavLst>
                                        <p:tav tm="0">
                                          <p:val>
                                            <p:fltVal val="0"/>
                                          </p:val>
                                        </p:tav>
                                        <p:tav tm="100000">
                                          <p:val>
                                            <p:strVal val="#ppt_w"/>
                                          </p:val>
                                        </p:tav>
                                      </p:tavLst>
                                    </p:anim>
                                    <p:anim calcmode="lin" valueType="num">
                                      <p:cBhvr>
                                        <p:cTn id="7" dur="750" fill="hold"/>
                                        <p:tgtEl>
                                          <p:spTgt spid="8"/>
                                        </p:tgtEl>
                                        <p:attrNameLst>
                                          <p:attrName>ppt_h</p:attrName>
                                        </p:attrNameLst>
                                      </p:cBhvr>
                                      <p:tavLst>
                                        <p:tav tm="0">
                                          <p:val>
                                            <p:fltVal val="0"/>
                                          </p:val>
                                        </p:tav>
                                        <p:tav tm="100000">
                                          <p:val>
                                            <p:strVal val="#ppt_h"/>
                                          </p:val>
                                        </p:tav>
                                      </p:tavLst>
                                    </p:anim>
                                    <p:animEffect transition="in" filter="fade">
                                      <p:cBhvr>
                                        <p:cTn id="8" dur="750"/>
                                        <p:tgtEl>
                                          <p:spTgt spid="8"/>
                                        </p:tgtEl>
                                      </p:cBhvr>
                                    </p:animEffect>
                                    <p:set>
                                      <p:cBhvr>
                                        <p:cTn id="9" dur="1" fill="hold">
                                          <p:stCondLst>
                                            <p:cond delay="0"/>
                                          </p:stCondLst>
                                        </p:cTn>
                                        <p:tgtEl>
                                          <p:spTgt spid="8"/>
                                        </p:tgtEl>
                                        <p:attrNameLst>
                                          <p:attrName>style.visibility</p:attrName>
                                        </p:attrNameLst>
                                      </p:cBhvr>
                                      <p:to>
                                        <p:strVal val="visible"/>
                                      </p:to>
                                    </p:set>
                                  </p:childTnLst>
                                </p:cTn>
                              </p:par>
                              <p:par>
                                <p:cTn id="10" presetID="2" presetClass="entr" presetSubtype="9" decel="62000" fill="hold" grpId="0" nodeType="withEffect">
                                  <p:stCondLst>
                                    <p:cond delay="0"/>
                                  </p:stCondLst>
                                  <p:childTnLst>
                                    <p:anim calcmode="lin" valueType="num">
                                      <p:cBhvr additive="base">
                                        <p:cTn id="11" dur="1000" fill="hold"/>
                                        <p:tgtEl>
                                          <p:spTgt spid="14"/>
                                        </p:tgtEl>
                                        <p:attrNameLst>
                                          <p:attrName>ppt_x</p:attrName>
                                        </p:attrNameLst>
                                      </p:cBhvr>
                                      <p:tavLst>
                                        <p:tav tm="0">
                                          <p:val>
                                            <p:strVal val="0-#ppt_w/2"/>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set>
                                      <p:cBhvr>
                                        <p:cTn id="13" dur="1" fill="hold">
                                          <p:stCondLst>
                                            <p:cond delay="0"/>
                                          </p:stCondLst>
                                        </p:cTn>
                                        <p:tgtEl>
                                          <p:spTgt spid="14"/>
                                        </p:tgtEl>
                                        <p:attrNameLst>
                                          <p:attrName>style.visibility</p:attrName>
                                        </p:attrNameLst>
                                      </p:cBhvr>
                                      <p:to>
                                        <p:strVal val="visible"/>
                                      </p:to>
                                    </p:set>
                                  </p:childTnLst>
                                </p:cTn>
                              </p:par>
                              <p:par>
                                <p:cTn id="14" presetID="2" presetClass="entr" presetSubtype="6" decel="62000" fill="hold" grpId="0" nodeType="withEffect">
                                  <p:stCondLst>
                                    <p:cond delay="0"/>
                                  </p:stCondLst>
                                  <p:childTnLs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set>
                                      <p:cBhvr>
                                        <p:cTn id="17" dur="1" fill="hold">
                                          <p:stCondLst>
                                            <p:cond delay="0"/>
                                          </p:stCondLst>
                                        </p:cTn>
                                        <p:tgtEl>
                                          <p:spTgt spid="15"/>
                                        </p:tgtEl>
                                        <p:attrNameLst>
                                          <p:attrName>style.visibility</p:attrName>
                                        </p:attrNameLst>
                                      </p:cBhvr>
                                      <p:to>
                                        <p:strVal val="visible"/>
                                      </p:to>
                                    </p:set>
                                  </p:childTnLst>
                                </p:cTn>
                              </p:par>
                              <p:par>
                                <p:cTn id="18" presetID="2" presetClass="entr" presetSubtype="9" decel="62000" fill="hold" grpId="0" nodeType="withEffect">
                                  <p:stCondLst>
                                    <p:cond delay="0"/>
                                  </p:stCondLst>
                                  <p:childTnLs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0-#ppt_h/2"/>
                                          </p:val>
                                        </p:tav>
                                        <p:tav tm="100000">
                                          <p:val>
                                            <p:strVal val="#ppt_y"/>
                                          </p:val>
                                        </p:tav>
                                      </p:tavLst>
                                    </p:anim>
                                    <p:set>
                                      <p:cBhvr>
                                        <p:cTn id="21" dur="1" fill="hold">
                                          <p:stCondLst>
                                            <p:cond delay="0"/>
                                          </p:stCondLst>
                                        </p:cTn>
                                        <p:tgtEl>
                                          <p:spTgt spid="16"/>
                                        </p:tgtEl>
                                        <p:attrNameLst>
                                          <p:attrName>style.visibility</p:attrName>
                                        </p:attrNameLst>
                                      </p:cBhvr>
                                      <p:to>
                                        <p:strVal val="visible"/>
                                      </p:to>
                                    </p:set>
                                  </p:childTnLst>
                                </p:cTn>
                              </p:par>
                              <p:par>
                                <p:cTn id="22" presetID="2" presetClass="entr" presetSubtype="6" decel="62000" fill="hold" grpId="0" nodeType="withEffect">
                                  <p:stCondLst>
                                    <p:cond delay="0"/>
                                  </p:stCondLst>
                                  <p:childTnLst>
                                    <p:anim calcmode="lin" valueType="num">
                                      <p:cBhvr additive="base">
                                        <p:cTn id="23" dur="1000" fill="hold"/>
                                        <p:tgtEl>
                                          <p:spTgt spid="17"/>
                                        </p:tgtEl>
                                        <p:attrNameLst>
                                          <p:attrName>ppt_x</p:attrName>
                                        </p:attrNameLst>
                                      </p:cBhvr>
                                      <p:tavLst>
                                        <p:tav tm="0">
                                          <p:val>
                                            <p:strVal val="1+#ppt_w/2"/>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set>
                                      <p:cBhvr>
                                        <p:cTn id="2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等线"/>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LG Copy Presentation</Template>
  <TotalTime>4</TotalTime>
  <Words>1834</Words>
  <Application>Microsoft Office PowerPoint</Application>
  <PresentationFormat>Widescreen</PresentationFormat>
  <Paragraphs>568</Paragraphs>
  <Slides>46</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微软雅黑</vt:lpstr>
      <vt:lpstr>微软雅黑</vt:lpstr>
      <vt:lpstr>Agency FB</vt:lpstr>
      <vt:lpstr>Aptos</vt:lpstr>
      <vt:lpstr>Arial</vt:lpstr>
      <vt:lpstr>Calibri</vt:lpstr>
      <vt:lpstr>Neue Haas Grotesk Text Pro</vt:lpstr>
      <vt:lpstr>Office Theme</vt:lpstr>
      <vt:lpstr>自定义</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Edilberto Partida</dc:creator>
  <cp:lastModifiedBy>Edilberto Partida</cp:lastModifiedBy>
  <cp:revision>1</cp:revision>
  <dcterms:created xsi:type="dcterms:W3CDTF">2025-12-21T03:57:07Z</dcterms:created>
  <dcterms:modified xsi:type="dcterms:W3CDTF">2025-12-21T04:01:34Z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pyright">
    <vt:lpwstr>https://docmee.cn</vt:lpwstr>
  </property>
  <property fmtid="{D5CDD505-2E9C-101B-9397-08002B2CF9AE}" pid="3" name="developer">
    <vt:lpwstr>https://github.com/veasion</vt:lpwstr>
  </property>
  <property fmtid="{D5CDD505-2E9C-101B-9397-08002B2CF9AE}" pid="4" name="AIGC">
    <vt:lpwstr>{"ContentPropagator":"文多多","Label":"1","ReservedCode1":"1765601196684","ProduceID":"wenduoduo-pptx-1765601196684","ReservedCode2":"1765601196684","PropagateID":"wenduoduo-pptx1765601196684","ContentProducer":"文多多"}</vt:lpwstr>
  </property>
</Properties>
</file>